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5" r:id="rId4"/>
    <p:sldId id="284" r:id="rId5"/>
    <p:sldId id="279" r:id="rId6"/>
    <p:sldId id="289" r:id="rId7"/>
    <p:sldId id="286" r:id="rId8"/>
    <p:sldId id="277" r:id="rId9"/>
    <p:sldId id="274" r:id="rId10"/>
    <p:sldId id="278" r:id="rId11"/>
    <p:sldId id="275" r:id="rId12"/>
    <p:sldId id="283" r:id="rId13"/>
    <p:sldId id="281" r:id="rId14"/>
    <p:sldId id="273" r:id="rId15"/>
    <p:sldId id="280" r:id="rId16"/>
    <p:sldId id="276" r:id="rId17"/>
    <p:sldId id="287" r:id="rId18"/>
    <p:sldId id="288" r:id="rId19"/>
    <p:sldId id="269" r:id="rId20"/>
    <p:sldId id="27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67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486600" cy="19442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Формирование математических </a:t>
            </a:r>
            <a:r>
              <a:rPr lang="ru-RU" sz="3400" b="1" dirty="0" smtClean="0"/>
              <a:t>способностей</a:t>
            </a:r>
            <a:r>
              <a:rPr lang="ru-RU" sz="3200" b="1" dirty="0" smtClean="0"/>
              <a:t> детей средствами интеграции  музыки и математики</a:t>
            </a:r>
            <a:r>
              <a:rPr lang="ru-RU" sz="3600" b="1" dirty="0" smtClean="0"/>
              <a:t>. 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192688" cy="92071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музыкальный руководитель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МБДОУ «Детский сад № 333» г.о. Самара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Землякова</a:t>
            </a:r>
            <a:r>
              <a:rPr lang="ru-RU" b="1" dirty="0" smtClean="0">
                <a:solidFill>
                  <a:schemeClr val="tx1"/>
                </a:solidFill>
              </a:rPr>
              <a:t> Ирина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05066"/>
            <a:ext cx="1309686" cy="1309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DCIM\162___10\IMG_2234.JPG"/>
          <p:cNvPicPr/>
          <p:nvPr/>
        </p:nvPicPr>
        <p:blipFill>
          <a:blip r:embed="rId2" cstate="print"/>
          <a:srcRect t="8977" r="4094" b="8433"/>
          <a:stretch>
            <a:fillRect/>
          </a:stretch>
        </p:blipFill>
        <p:spPr bwMode="auto">
          <a:xfrm>
            <a:off x="1763688" y="476672"/>
            <a:ext cx="57606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«Сделай круг из 3 (4,5,6) человек»</a:t>
            </a:r>
          </a:p>
          <a:p>
            <a:pPr algn="ctr"/>
            <a:r>
              <a:rPr lang="ru-RU" i="1" dirty="0" smtClean="0"/>
              <a:t>счёт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1\Desktop\муз+матем\IMG_2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8323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уз+матем\IMG_2184.JPG"/>
          <p:cNvPicPr/>
          <p:nvPr/>
        </p:nvPicPr>
        <p:blipFill>
          <a:blip r:embed="rId3" cstate="print"/>
          <a:srcRect l="18120" t="4545" r="16172" b="11080"/>
          <a:stretch>
            <a:fillRect/>
          </a:stretch>
        </p:blipFill>
        <p:spPr bwMode="auto">
          <a:xfrm>
            <a:off x="6444208" y="404664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56176" y="4284910"/>
            <a:ext cx="28083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«Ритмический кубик»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Игра</a:t>
            </a:r>
            <a:r>
              <a:rPr lang="ru-RU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на прямой счёт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26240" y="4744608"/>
            <a:ext cx="7891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«Лесенка»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знакомит с пространственными величинами «верх» -«вниз».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1\Desktop\Без названия.jpg"/>
          <p:cNvPicPr/>
          <p:nvPr/>
        </p:nvPicPr>
        <p:blipFill>
          <a:blip r:embed="rId2" cstate="print"/>
          <a:srcRect l="13900" t="7216" r="8108"/>
          <a:stretch>
            <a:fillRect/>
          </a:stretch>
        </p:blipFill>
        <p:spPr bwMode="auto">
          <a:xfrm>
            <a:off x="1979712" y="404664"/>
            <a:ext cx="50405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36743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DCIM\162___10\IMG_2225.JPG"/>
          <p:cNvPicPr/>
          <p:nvPr/>
        </p:nvPicPr>
        <p:blipFill>
          <a:blip r:embed="rId2" cstate="print"/>
          <a:srcRect t="5189"/>
          <a:stretch>
            <a:fillRect/>
          </a:stretch>
        </p:blipFill>
        <p:spPr bwMode="auto">
          <a:xfrm>
            <a:off x="1619672" y="332656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Русская народная игра «Плетень»</a:t>
            </a:r>
          </a:p>
          <a:p>
            <a:pPr algn="ctr"/>
            <a:r>
              <a:rPr lang="ru-RU" sz="2000" i="1" dirty="0" smtClean="0"/>
              <a:t>Ориентировка в пространстве</a:t>
            </a:r>
            <a:endParaRPr lang="ru-RU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36743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67266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«Тихая поляна, быстрая река»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на ориентировку в пространстве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DCIM\162___10\IMG_2218.JPG"/>
          <p:cNvPicPr/>
          <p:nvPr/>
        </p:nvPicPr>
        <p:blipFill>
          <a:blip r:embed="rId2" cstate="print"/>
          <a:srcRect l="6769" t="13208" r="3333"/>
          <a:stretch>
            <a:fillRect/>
          </a:stretch>
        </p:blipFill>
        <p:spPr bwMode="auto">
          <a:xfrm>
            <a:off x="1619672" y="476672"/>
            <a:ext cx="5688632" cy="41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1\Desktop\муз+матем\DSCN1157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785918" y="357166"/>
            <a:ext cx="5760640" cy="466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5143512"/>
            <a:ext cx="233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по схемам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1\Desktop\муз+матем\DSCN1161.JPG"/>
          <p:cNvPicPr/>
          <p:nvPr/>
        </p:nvPicPr>
        <p:blipFill>
          <a:blip r:embed="rId2" cstate="print">
            <a:lum bright="20000" contrast="10000"/>
          </a:blip>
          <a:srcRect r="4770"/>
          <a:stretch>
            <a:fillRect/>
          </a:stretch>
        </p:blipFill>
        <p:spPr bwMode="auto">
          <a:xfrm>
            <a:off x="827584" y="548680"/>
            <a:ext cx="7416824" cy="476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CIM\162___10\IMG_2223.JPG"/>
          <p:cNvPicPr/>
          <p:nvPr/>
        </p:nvPicPr>
        <p:blipFill>
          <a:blip r:embed="rId2" cstate="print"/>
          <a:srcRect t="8861" r="10262" b="3797"/>
          <a:stretch>
            <a:fillRect/>
          </a:stretch>
        </p:blipFill>
        <p:spPr bwMode="auto">
          <a:xfrm>
            <a:off x="1403648" y="620688"/>
            <a:ext cx="63367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355976" y="332657"/>
            <a:ext cx="4248472" cy="48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атематика и музыка – два полюса человеческой культуры, две системы мышления, тесно связанные между собой: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музыкальные и математические операции родственны и содержательно и психологически;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занимаясь музыкой, человек развивает и тренирует свои математические способности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Низкие цены на Музыкальная математика (CD-приложение к пособ…"/>
          <p:cNvPicPr>
            <a:picLocks noChangeAspect="1" noChangeArrowheads="1"/>
          </p:cNvPicPr>
          <p:nvPr/>
        </p:nvPicPr>
        <p:blipFill>
          <a:blip r:embed="rId2" cstate="print"/>
          <a:srcRect l="13860" r="14321"/>
          <a:stretch>
            <a:fillRect/>
          </a:stretch>
        </p:blipFill>
        <p:spPr bwMode="auto">
          <a:xfrm>
            <a:off x="0" y="0"/>
            <a:ext cx="3923928" cy="546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@дневники - Путевые заметки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309431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16016" y="2996952"/>
            <a:ext cx="403244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 есть таинственная арифметика души; она вычисляет, сама того не сознавая»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Лейбниц Готфрид Вильгельм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11960" y="2313133"/>
            <a:ext cx="46805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узыка есть «выразительное, символическое конструирование числа и сознания. Математика логически говорит о числе, музыка говорит о нем выразительно».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А.Ф. Лосев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6"/>
            <a:ext cx="4067944" cy="545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898080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Литература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 Журнал «Музыкальная палитра» № 2, 2003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 В.Лаптева «Музыкальная  математика для детей 4 -7 лет»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      Москва, «Сфера», 2003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пасибо за внимание - Картинка 2412/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EFD3"/>
              </a:clrFrom>
              <a:clrTo>
                <a:srgbClr val="FAEFD3">
                  <a:alpha val="0"/>
                </a:srgbClr>
              </a:clrTo>
            </a:clrChange>
            <a:lum bright="30000" contrast="10000"/>
          </a:blip>
          <a:srcRect t="22650" b="27196"/>
          <a:stretch>
            <a:fillRect/>
          </a:stretch>
        </p:blipFill>
        <p:spPr bwMode="auto">
          <a:xfrm>
            <a:off x="1187624" y="1628800"/>
            <a:ext cx="720080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ÐÐ°ÑÑÐ¸Ð½ÐºÐ¸ Ð¿Ð¾ Ð·Ð°Ð¿ÑÐ¾ÑÑ Ð½Ð¾ÑÐ½ÑÐ¹ ÑÑÐ°Ð½ Ñ Ð½Ð¾ÑÐ°Ð¼Ð¸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 descr="C:\Users\1\Desktop\Без названия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124744"/>
            <a:ext cx="7473458" cy="3464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2.jpg"/>
          <p:cNvPicPr/>
          <p:nvPr/>
        </p:nvPicPr>
        <p:blipFill>
          <a:blip r:embed="rId2" cstate="print"/>
          <a:srcRect l="4614" t="4724" r="8117"/>
          <a:stretch>
            <a:fillRect/>
          </a:stretch>
        </p:blipFill>
        <p:spPr bwMode="auto">
          <a:xfrm>
            <a:off x="827584" y="332656"/>
            <a:ext cx="7740352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4440215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КЛД 2018\DSCN54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447511"/>
            <a:ext cx="80648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атематические песни – считалки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Песенка треугольников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Песенка квадратов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Песенка о счёте десятками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Песенка про площадь предмета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аспевки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«Это мяч, круглый мяч»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понятие формы и цвета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«Три синички»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количественного счета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Песни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«Три таксиста», «Тридцать три коровы», «Два весёлых гуся»,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«Пока часы 12 бьют»,  «Бабушка рядышком с дедушкой»,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«Великолепная пятерка и вратарь»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«Три белых коня»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(зимние месяцы),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«Дважды два четыре» (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умножения).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811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Слушая разные по характеру произведения, мы их сравниваем — это математическая операция сравнение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фото с фотоаппарата\DSCN1147.JPG"/>
          <p:cNvPicPr/>
          <p:nvPr/>
        </p:nvPicPr>
        <p:blipFill>
          <a:blip r:embed="rId2" cstate="print"/>
          <a:srcRect l="11228" r="6897"/>
          <a:stretch>
            <a:fillRect/>
          </a:stretch>
        </p:blipFill>
        <p:spPr bwMode="auto">
          <a:xfrm>
            <a:off x="323528" y="476672"/>
            <a:ext cx="4176464" cy="36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с фотоаппарата\DSCN1141.JPG"/>
          <p:cNvPicPr/>
          <p:nvPr/>
        </p:nvPicPr>
        <p:blipFill>
          <a:blip r:embed="rId3" cstate="print"/>
          <a:srcRect r="11090"/>
          <a:stretch>
            <a:fillRect/>
          </a:stretch>
        </p:blipFill>
        <p:spPr bwMode="auto">
          <a:xfrm>
            <a:off x="4644008" y="476672"/>
            <a:ext cx="425976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уз+матем\Без названия (7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12616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уз+матем\images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564904"/>
            <a:ext cx="1053005" cy="10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уз+матем\Без названи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48" b="11852"/>
          <a:stretch>
            <a:fillRect/>
          </a:stretch>
        </p:blipFill>
        <p:spPr bwMode="auto">
          <a:xfrm>
            <a:off x="3851920" y="2420888"/>
            <a:ext cx="16567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уз+матем\image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"/>
          <a:stretch>
            <a:fillRect/>
          </a:stretch>
        </p:blipFill>
        <p:spPr bwMode="auto">
          <a:xfrm>
            <a:off x="7020272" y="2564904"/>
            <a:ext cx="10955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1200px-Balalaika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1034583" cy="1800199"/>
          </a:xfrm>
          <a:prstGeom prst="rect">
            <a:avLst/>
          </a:prstGeom>
          <a:noFill/>
        </p:spPr>
      </p:pic>
      <p:pic>
        <p:nvPicPr>
          <p:cNvPr id="8" name="Рисунок 7" descr="C:\Users\1\Desktop\Без названия (3)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5" r="26641" b="24227"/>
          <a:stretch>
            <a:fillRect/>
          </a:stretch>
        </p:blipFill>
        <p:spPr bwMode="auto">
          <a:xfrm>
            <a:off x="7020272" y="404664"/>
            <a:ext cx="1162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Без названия (1).jpg"/>
          <p:cNvPicPr/>
          <p:nvPr/>
        </p:nvPicPr>
        <p:blipFill>
          <a:blip r:embed="rId8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</a:blip>
          <a:srcRect l="11538" r="11538"/>
          <a:stretch>
            <a:fillRect/>
          </a:stretch>
        </p:blipFill>
        <p:spPr bwMode="auto">
          <a:xfrm>
            <a:off x="2915816" y="260648"/>
            <a:ext cx="1440160" cy="17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Без названия.jpg"/>
          <p:cNvPicPr/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490">
            <a:off x="3540965" y="4136352"/>
            <a:ext cx="2494121" cy="17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46551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Оркестр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на музыкальных инструмента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(треугольники, металлофоны, бубны, румбы, колокольчики)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DCIM\162___10\IMG_2216.JPG"/>
          <p:cNvPicPr/>
          <p:nvPr/>
        </p:nvPicPr>
        <p:blipFill>
          <a:blip r:embed="rId2" cstate="print"/>
          <a:srcRect t="15101" r="4598" b="7237"/>
          <a:stretch>
            <a:fillRect/>
          </a:stretch>
        </p:blipFill>
        <p:spPr bwMode="auto">
          <a:xfrm>
            <a:off x="1475656" y="404664"/>
            <a:ext cx="62646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69829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405638"/>
            <a:ext cx="698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4360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Пальчиковая игра на порядковый счёт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Инсценировка песни - упражнения «Пять маленьких рыбок»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Муз. и сл. Е.Железновой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DCIM\162___10\IMG_2235.JPG"/>
          <p:cNvPicPr/>
          <p:nvPr/>
        </p:nvPicPr>
        <p:blipFill>
          <a:blip r:embed="rId2" cstate="print"/>
          <a:srcRect t="3302" r="2956" b="12972"/>
          <a:stretch>
            <a:fillRect/>
          </a:stretch>
        </p:blipFill>
        <p:spPr bwMode="auto">
          <a:xfrm>
            <a:off x="1475656" y="476672"/>
            <a:ext cx="61206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267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Формирование математических способностей детей средствами интеграции  музыки и математики.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Аня</cp:lastModifiedBy>
  <cp:revision>53</cp:revision>
  <dcterms:created xsi:type="dcterms:W3CDTF">2013-03-01T18:28:36Z</dcterms:created>
  <dcterms:modified xsi:type="dcterms:W3CDTF">2001-12-31T21:11:09Z</dcterms:modified>
</cp:coreProperties>
</file>