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8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3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49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4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12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1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3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9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5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71464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СИСТЕМА РАЗВИТИЯ ЭМОЦИОНАЛЬНОГО ИНТЕЛЛЕКТА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4646890" cy="2592288"/>
          </a:xfrm>
          <a:ln>
            <a:solidFill>
              <a:schemeClr val="bg2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Выполнила:   Замятнина Е.В.</a:t>
            </a:r>
          </a:p>
          <a:p>
            <a:pPr algn="just">
              <a:lnSpc>
                <a:spcPct val="120000"/>
              </a:lnSpc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 педагог-психолог 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высшей категории, 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базовый </a:t>
            </a:r>
            <a:r>
              <a:rPr lang="ru-RU" sz="64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сказкотерапевт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</a:t>
            </a:r>
          </a:p>
          <a:p>
            <a:pPr algn="just">
              <a:lnSpc>
                <a:spcPct val="120000"/>
              </a:lnSpc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 </a:t>
            </a:r>
            <a:r>
              <a:rPr lang="ru-RU" sz="64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икогенолог</a:t>
            </a:r>
            <a:endParaRPr lang="ru-RU" sz="64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 МБДОУ № 333</a:t>
            </a:r>
          </a:p>
          <a:p>
            <a:pPr algn="just">
              <a:lnSpc>
                <a:spcPct val="120000"/>
              </a:lnSpc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  г.о. Самара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6589199" cy="12808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692696"/>
            <a:ext cx="7058744" cy="2952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Дошкольное  детство – период  становления  социально -личностной сферы ребенка и определения статуса в детском сообществе.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01008"/>
            <a:ext cx="49685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Компоненты эмоционального интеллекта.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273630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Самознание</a:t>
            </a:r>
            <a:endParaRPr lang="ru-RU" sz="2400" dirty="0" smtClean="0"/>
          </a:p>
          <a:p>
            <a:r>
              <a:rPr lang="ru-RU" sz="2400" dirty="0" err="1" smtClean="0"/>
              <a:t>Саморегуляция</a:t>
            </a:r>
            <a:endParaRPr lang="ru-RU" sz="2400" dirty="0" smtClean="0"/>
          </a:p>
          <a:p>
            <a:r>
              <a:rPr lang="ru-RU" sz="2400" dirty="0" smtClean="0"/>
              <a:t>Социальная чуткость</a:t>
            </a:r>
          </a:p>
          <a:p>
            <a:r>
              <a:rPr lang="ru-RU" sz="2400" dirty="0" smtClean="0"/>
              <a:t>Способность эффективно выстраивать взаимоотношения.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18203"/>
            <a:ext cx="3036071" cy="2639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4" y="4605858"/>
            <a:ext cx="2484000" cy="1864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05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0046" cy="15701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Возможные достижения в  системе эмоционального интеллекта   у старшего дошкольника</a:t>
            </a:r>
            <a:r>
              <a:rPr lang="ru-RU" sz="3600" dirty="0" smtClean="0">
                <a:latin typeface="Georgia" pitchFamily="18" charset="0"/>
              </a:rPr>
              <a:t>. 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Georgia" pitchFamily="18" charset="0"/>
              </a:rPr>
              <a:t>Развитие способностей:</a:t>
            </a:r>
          </a:p>
          <a:p>
            <a:pPr algn="just"/>
            <a:r>
              <a:rPr lang="ru-RU" sz="2400" dirty="0" err="1" smtClean="0">
                <a:latin typeface="Georgia" pitchFamily="18" charset="0"/>
              </a:rPr>
              <a:t>рефлексировать</a:t>
            </a:r>
            <a:r>
              <a:rPr lang="ru-RU" sz="2400" dirty="0" smtClean="0">
                <a:latin typeface="Georgia" pitchFamily="18" charset="0"/>
              </a:rPr>
              <a:t> собственные чувства и чувства других детей; </a:t>
            </a:r>
          </a:p>
          <a:p>
            <a:pPr lvl="0" algn="just"/>
            <a:r>
              <a:rPr lang="ru-RU" sz="2400" dirty="0" smtClean="0">
                <a:latin typeface="Georgia" pitchFamily="18" charset="0"/>
              </a:rPr>
              <a:t>контролировать свои чувства и адекватно проявлять их; </a:t>
            </a:r>
          </a:p>
          <a:p>
            <a:pPr lvl="0" algn="just"/>
            <a:r>
              <a:rPr lang="ru-RU" sz="2400" dirty="0" smtClean="0">
                <a:latin typeface="Georgia" pitchFamily="18" charset="0"/>
              </a:rPr>
              <a:t>договариваться и учитывать интересы своих сверстников;</a:t>
            </a:r>
          </a:p>
          <a:p>
            <a:pPr lvl="0" algn="just"/>
            <a:r>
              <a:rPr lang="ru-RU" sz="2400" dirty="0" smtClean="0">
                <a:latin typeface="Georgia" pitchFamily="18" charset="0"/>
              </a:rPr>
              <a:t>сотрудничать в условиях совместной деятельности; </a:t>
            </a:r>
          </a:p>
          <a:p>
            <a:pPr lvl="0" algn="just"/>
            <a:r>
              <a:rPr lang="ru-RU" sz="2400" dirty="0" smtClean="0">
                <a:latin typeface="Georgia" pitchFamily="18" charset="0"/>
              </a:rPr>
              <a:t>конструктивно разрешать конфликтные ситуации в среде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511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Развитие способности рефлексировать</a:t>
            </a:r>
            <a:r>
              <a:rPr lang="ru-RU" sz="3200" dirty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собственные чувства и чувства сверстников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301179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400" dirty="0" smtClean="0">
                <a:latin typeface="Georgia" pitchFamily="18" charset="0"/>
              </a:rPr>
              <a:t>психогимнастические игры, этюды на выражение эмоций: игра – этюд «Облака»,  «Актеры». </a:t>
            </a:r>
          </a:p>
          <a:p>
            <a:pPr lvl="0"/>
            <a:r>
              <a:rPr lang="ru-RU" sz="3400" dirty="0" smtClean="0">
                <a:latin typeface="Georgia" pitchFamily="18" charset="0"/>
              </a:rPr>
              <a:t>использование педагогами и родителями техники «активного слушания», приема «Я – сообщение» </a:t>
            </a:r>
          </a:p>
          <a:p>
            <a:pPr lvl="0"/>
            <a:r>
              <a:rPr lang="ru-RU" sz="3400" dirty="0" smtClean="0">
                <a:latin typeface="Georgia" pitchFamily="18" charset="0"/>
              </a:rPr>
              <a:t>игры – беседы: « На что похоже мое настроение», закончи предложения: «Я злюсь, когда…, </a:t>
            </a:r>
          </a:p>
          <a:p>
            <a:pPr lvl="0"/>
            <a:r>
              <a:rPr lang="ru-RU" sz="3400" dirty="0" smtClean="0">
                <a:latin typeface="Georgia" pitchFamily="18" charset="0"/>
              </a:rPr>
              <a:t>техника «Театр эмоций» в психологической песочнице, в театрализованной деятельности.</a:t>
            </a:r>
          </a:p>
          <a:p>
            <a:pPr lvl="0"/>
            <a:r>
              <a:rPr lang="ru-RU" sz="3400" dirty="0" smtClean="0">
                <a:latin typeface="Georgia" pitchFamily="18" charset="0"/>
              </a:rPr>
              <a:t>использование продуктивных видов деятельности: «Нарисуй свое настроение», «Вылепи гнев» и т. 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5" y="5013176"/>
            <a:ext cx="2557813" cy="1700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9" y="4917993"/>
            <a:ext cx="2435763" cy="1826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         </a:t>
            </a:r>
            <a:r>
              <a:rPr lang="ru-RU" sz="3600" dirty="0" smtClean="0">
                <a:latin typeface="Georgia" pitchFamily="18" charset="0"/>
              </a:rPr>
              <a:t>Развитие способности контролировать свои чувства и адекватно проявлять их.</a:t>
            </a: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352928" cy="403244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100" dirty="0" smtClean="0">
                <a:latin typeface="Georgia" pitchFamily="18" charset="0"/>
              </a:rPr>
              <a:t>телесно-ориентированные техники  на  развитие </a:t>
            </a:r>
            <a:r>
              <a:rPr lang="ru-RU" sz="3100" dirty="0" err="1" smtClean="0">
                <a:latin typeface="Georgia" pitchFamily="18" charset="0"/>
              </a:rPr>
              <a:t>саморегуляции</a:t>
            </a:r>
            <a:r>
              <a:rPr lang="ru-RU" sz="3100" dirty="0" smtClean="0">
                <a:latin typeface="Georgia" pitchFamily="18" charset="0"/>
              </a:rPr>
              <a:t> у ребенка:   этюды «Сломанная кукла»,</a:t>
            </a:r>
            <a:r>
              <a:rPr lang="ru-RU" sz="3100" b="1" dirty="0" smtClean="0">
                <a:latin typeface="Georgia" pitchFamily="18" charset="0"/>
              </a:rPr>
              <a:t> </a:t>
            </a:r>
            <a:r>
              <a:rPr lang="ru-RU" sz="3100" dirty="0" smtClean="0">
                <a:latin typeface="Georgia" pitchFamily="18" charset="0"/>
              </a:rPr>
              <a:t>«Стойкий солдатик, «Сбрось усталость» и т. д. </a:t>
            </a:r>
          </a:p>
          <a:p>
            <a:pPr lvl="0" algn="just"/>
            <a:r>
              <a:rPr lang="ru-RU" sz="3100" dirty="0" smtClean="0">
                <a:latin typeface="Georgia" pitchFamily="18" charset="0"/>
              </a:rPr>
              <a:t>упражнения  на формирование адекватных способов выражения гнева  с использованием коврика Злости, подушки, боксерской груши и т. д. «Уходи злость, уходи»,  «Я не есть Злость».</a:t>
            </a:r>
          </a:p>
          <a:p>
            <a:pPr lvl="0" algn="just"/>
            <a:r>
              <a:rPr lang="ru-RU" sz="3100" dirty="0" smtClean="0">
                <a:latin typeface="Georgia" pitchFamily="18" charset="0"/>
              </a:rPr>
              <a:t>арт-терапевтические техники на снятие эмоционального напряжения: «Волшебные краски»  Т. Д. </a:t>
            </a:r>
            <a:r>
              <a:rPr lang="ru-RU" sz="3100" dirty="0" err="1" smtClean="0">
                <a:latin typeface="Georgia" pitchFamily="18" charset="0"/>
              </a:rPr>
              <a:t>Зинкевич</a:t>
            </a:r>
            <a:r>
              <a:rPr lang="ru-RU" sz="3100" dirty="0" smtClean="0">
                <a:latin typeface="Georgia" pitchFamily="18" charset="0"/>
              </a:rPr>
              <a:t> - Евстигнеевой, «Внесение цвета» (прием «мокрое по – мокрому»).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13334" r="11665" b="11111"/>
          <a:stretch/>
        </p:blipFill>
        <p:spPr>
          <a:xfrm>
            <a:off x="862724" y="1039621"/>
            <a:ext cx="3445297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958" t="10617" r="11875" b="10613"/>
          <a:stretch/>
        </p:blipFill>
        <p:spPr>
          <a:xfrm>
            <a:off x="2555776" y="4217942"/>
            <a:ext cx="3630572" cy="2307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369924" y="3611611"/>
            <a:ext cx="3930268" cy="5374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Техника «Внесение цвета»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152324" y="116632"/>
            <a:ext cx="3672408" cy="7670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Т. Д. </a:t>
            </a:r>
            <a:r>
              <a:rPr lang="ru-RU" dirty="0" err="1"/>
              <a:t>Зинкевич</a:t>
            </a:r>
            <a:r>
              <a:rPr lang="ru-RU" dirty="0"/>
              <a:t>-Евстигнеевой </a:t>
            </a:r>
          </a:p>
          <a:p>
            <a:pPr marL="0" indent="0">
              <a:buNone/>
            </a:pPr>
            <a:r>
              <a:rPr lang="ru-RU" dirty="0" smtClean="0"/>
              <a:t>      «Театр эмоций».</a:t>
            </a:r>
            <a:endParaRPr lang="ru-RU" dirty="0"/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858044" y="74735"/>
            <a:ext cx="3816424" cy="80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Т. Д. </a:t>
            </a:r>
            <a:r>
              <a:rPr lang="ru-RU" dirty="0" err="1" smtClean="0"/>
              <a:t>Зинкевич</a:t>
            </a:r>
            <a:r>
              <a:rPr lang="ru-RU" dirty="0" smtClean="0"/>
              <a:t>-Евстигнеевой 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/>
              <a:t>     «Карта Внутренней страны»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1538" r="8570" b="15385"/>
          <a:stretch/>
        </p:blipFill>
        <p:spPr>
          <a:xfrm>
            <a:off x="5076056" y="1039621"/>
            <a:ext cx="3630860" cy="2205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23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</a:t>
            </a:r>
            <a:r>
              <a:rPr lang="ru-RU" sz="3600" dirty="0" smtClean="0">
                <a:latin typeface="Georgia" pitchFamily="18" charset="0"/>
              </a:rPr>
              <a:t>Формирование умения договариваться и учитывать интересы своих сверстников. </a:t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latin typeface="Georgia" pitchFamily="18" charset="0"/>
              </a:rPr>
              <a:t>коммуникативные игры:   проигрывание с детьми важных ситуаций, требующих у ребенка умения учитывать интерес другого ребенка и способность договариваться: «Окажи внимание другому», «Добрые волшебники», воспитывающих доброжелательное отношение к взрослым и сверстникам: «Чаша доброты», «Доброе животное», и т.д.)</a:t>
            </a:r>
          </a:p>
          <a:p>
            <a:pPr lvl="0" algn="just"/>
            <a:r>
              <a:rPr lang="ru-RU" sz="2400" dirty="0" smtClean="0">
                <a:latin typeface="Georgia" pitchFamily="18" charset="0"/>
              </a:rPr>
              <a:t> игры - беседы «Кодекс дружбы»,   этические сказки «Жадный кармашек»,  «Люстра-Зазнайка».</a:t>
            </a:r>
          </a:p>
          <a:p>
            <a:pPr algn="just"/>
            <a:r>
              <a:rPr lang="ru-RU" sz="2400" dirty="0" err="1" smtClean="0">
                <a:latin typeface="Georgia" pitchFamily="18" charset="0"/>
              </a:rPr>
              <a:t>Психокоррекционные</a:t>
            </a:r>
            <a:r>
              <a:rPr lang="ru-RU" sz="2400" dirty="0" smtClean="0">
                <a:latin typeface="Georgia" pitchFamily="18" charset="0"/>
              </a:rPr>
              <a:t> сказки для  демонстрации ребенку желательного поведения.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840760" cy="194421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Возможные достижения дошкольников к 6-7 годам</a:t>
            </a:r>
            <a:br>
              <a:rPr lang="ru-RU" dirty="0" smtClean="0"/>
            </a:br>
            <a:r>
              <a:rPr lang="ru-RU" dirty="0" smtClean="0"/>
              <a:t>в структуре эмоционального интеллекта: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224" y="2564904"/>
            <a:ext cx="7167264" cy="2880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Умение владеть способами адекватно проявлять свои эмоции и распознавать их;</a:t>
            </a:r>
          </a:p>
          <a:p>
            <a:r>
              <a:rPr lang="ru-RU" sz="2400" dirty="0" smtClean="0"/>
              <a:t>Умение договариваться;</a:t>
            </a:r>
          </a:p>
          <a:p>
            <a:r>
              <a:rPr lang="ru-RU" sz="2400" dirty="0" smtClean="0"/>
              <a:t>Умение учитывать интересы и чувства сверстников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1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</TotalTime>
  <Words>425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Georgia</vt:lpstr>
      <vt:lpstr>Wingdings 3</vt:lpstr>
      <vt:lpstr>Легкий дым</vt:lpstr>
      <vt:lpstr>СИСТЕМА РАЗВИТИЯ ЭМОЦИОНАЛЬНОГО ИНТЕЛЛЕКТА</vt:lpstr>
      <vt:lpstr>Презентация PowerPoint</vt:lpstr>
      <vt:lpstr>Компоненты эмоционального интеллекта.</vt:lpstr>
      <vt:lpstr>Возможные достижения в  системе эмоционального интеллекта   у старшего дошкольника. </vt:lpstr>
      <vt:lpstr>Развитие способности рефлексировать собственные чувства и чувства сверстников </vt:lpstr>
      <vt:lpstr>          Развитие способности контролировать свои чувства и адекватно проявлять их. </vt:lpstr>
      <vt:lpstr>Презентация PowerPoint</vt:lpstr>
      <vt:lpstr>        Формирование умения договариваться и учитывать интересы своих сверстников.  </vt:lpstr>
      <vt:lpstr>Возможные достижения дошкольников к 6-7 годам в структуре эмоционального интеллекта: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РАЗВИТИЯ ЭМОЦИОНАЛЬНОГО ИНТЕЛЛЕКТА</dc:title>
  <dc:creator>1</dc:creator>
  <cp:lastModifiedBy>сад333</cp:lastModifiedBy>
  <cp:revision>41</cp:revision>
  <dcterms:created xsi:type="dcterms:W3CDTF">2014-04-16T14:05:59Z</dcterms:created>
  <dcterms:modified xsi:type="dcterms:W3CDTF">2015-10-01T11:45:45Z</dcterms:modified>
</cp:coreProperties>
</file>