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62" r:id="rId5"/>
    <p:sldId id="259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A17B5-519B-4852-9E70-C44F04749334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E2A2802-B5D6-4395-AA70-8E037240A04C}">
      <dgm:prSet custT="1"/>
      <dgm:spPr>
        <a:solidFill>
          <a:schemeClr val="tx2">
            <a:lumMod val="20000"/>
            <a:lumOff val="80000"/>
          </a:schemeClr>
        </a:solidFill>
        <a:ln>
          <a:prstDash val="dash"/>
        </a:ln>
      </dgm:spPr>
      <dgm:t>
        <a:bodyPr/>
        <a:lstStyle/>
        <a:p>
          <a:pPr algn="just" rtl="0"/>
          <a:r>
            <a:rPr lang="ru-RU" sz="2000" dirty="0">
              <a:solidFill>
                <a:schemeClr val="tx1"/>
              </a:solidFill>
            </a:rPr>
            <a:t>       Взрослый выступает для ребенка как партнер по игре, образец для подражания и удовлетворяет потребность ребенка в доброжелательном внимании и сотрудничестве. Сверстники этого дать не могут, поскольку сами нуждаются в том же.</a:t>
          </a:r>
        </a:p>
      </dgm:t>
    </dgm:pt>
    <dgm:pt modelId="{AFCBAD60-9839-4665-9744-4F11D1EE4542}" type="parTrans" cxnId="{AD173BAD-46EE-4367-9844-0324F59E4326}">
      <dgm:prSet/>
      <dgm:spPr/>
      <dgm:t>
        <a:bodyPr/>
        <a:lstStyle/>
        <a:p>
          <a:endParaRPr lang="ru-RU"/>
        </a:p>
      </dgm:t>
    </dgm:pt>
    <dgm:pt modelId="{9A718A3F-290B-480C-8FF5-74DF66A68162}" type="sibTrans" cxnId="{AD173BAD-46EE-4367-9844-0324F59E4326}">
      <dgm:prSet/>
      <dgm:spPr/>
      <dgm:t>
        <a:bodyPr/>
        <a:lstStyle/>
        <a:p>
          <a:endParaRPr lang="ru-RU"/>
        </a:p>
      </dgm:t>
    </dgm:pt>
    <dgm:pt modelId="{5729C2AF-A28C-4F30-B48A-3740913CC148}">
      <dgm:prSet custT="1"/>
      <dgm:spPr>
        <a:solidFill>
          <a:schemeClr val="tx2">
            <a:lumMod val="20000"/>
            <a:lumOff val="80000"/>
          </a:schemeClr>
        </a:solidFill>
        <a:ln>
          <a:prstDash val="dash"/>
        </a:ln>
      </dgm:spPr>
      <dgm:t>
        <a:bodyPr/>
        <a:lstStyle/>
        <a:p>
          <a:pPr algn="just" rtl="0"/>
          <a:r>
            <a:rPr lang="ru-RU" sz="2000" dirty="0">
              <a:solidFill>
                <a:schemeClr val="tx1"/>
              </a:solidFill>
            </a:rPr>
            <a:t>     Основным мотивом для их общения со взрослым являются игрушки и действия с ними, а также сам этот человек, но только в качестве старшего партнера ребенка по игре.</a:t>
          </a:r>
        </a:p>
      </dgm:t>
    </dgm:pt>
    <dgm:pt modelId="{F0E579D7-A1B6-4ED8-9E3E-B1DA35D71596}" type="parTrans" cxnId="{936E8902-3218-4086-806A-3D1A0F102E75}">
      <dgm:prSet/>
      <dgm:spPr/>
      <dgm:t>
        <a:bodyPr/>
        <a:lstStyle/>
        <a:p>
          <a:endParaRPr lang="ru-RU"/>
        </a:p>
      </dgm:t>
    </dgm:pt>
    <dgm:pt modelId="{FF9C773B-225C-4814-84FC-F8B30F80F7B3}" type="sibTrans" cxnId="{936E8902-3218-4086-806A-3D1A0F102E75}">
      <dgm:prSet/>
      <dgm:spPr/>
      <dgm:t>
        <a:bodyPr/>
        <a:lstStyle/>
        <a:p>
          <a:endParaRPr lang="ru-RU"/>
        </a:p>
      </dgm:t>
    </dgm:pt>
    <dgm:pt modelId="{BFB04458-0347-4CCE-A425-86B276081214}">
      <dgm:prSet custT="1"/>
      <dgm:spPr>
        <a:solidFill>
          <a:schemeClr val="tx2">
            <a:lumMod val="20000"/>
            <a:lumOff val="80000"/>
          </a:schemeClr>
        </a:solidFill>
        <a:ln>
          <a:prstDash val="dash"/>
        </a:ln>
      </dgm:spPr>
      <dgm:t>
        <a:bodyPr/>
        <a:lstStyle/>
        <a:p>
          <a:pPr algn="just" rtl="0"/>
          <a:r>
            <a:rPr lang="ru-RU" sz="2000" dirty="0">
              <a:solidFill>
                <a:schemeClr val="tx1"/>
              </a:solidFill>
            </a:rPr>
            <a:t>      Ведущая деятельность детей в данном возрасте – предметно-</a:t>
          </a:r>
          <a:r>
            <a:rPr lang="ru-RU" sz="2000" dirty="0" err="1">
              <a:solidFill>
                <a:schemeClr val="tx1"/>
              </a:solidFill>
            </a:rPr>
            <a:t>манипулятивная</a:t>
          </a:r>
          <a:r>
            <a:rPr lang="ru-RU" sz="2000" dirty="0">
              <a:solidFill>
                <a:schemeClr val="tx1"/>
              </a:solidFill>
            </a:rPr>
            <a:t>. Общение со взрослыми вплетается в новую ведущую деятельность, помогая ей и обслуживая ее. </a:t>
          </a:r>
        </a:p>
      </dgm:t>
    </dgm:pt>
    <dgm:pt modelId="{9F3CA491-AE35-476F-A849-534419C9C1AD}" type="parTrans" cxnId="{93E916A9-4EC2-4C36-9BA1-0EA08C3E828A}">
      <dgm:prSet/>
      <dgm:spPr/>
      <dgm:t>
        <a:bodyPr/>
        <a:lstStyle/>
        <a:p>
          <a:endParaRPr lang="ru-RU"/>
        </a:p>
      </dgm:t>
    </dgm:pt>
    <dgm:pt modelId="{1592B95D-66E0-45BE-B2DE-DB38D9327263}" type="sibTrans" cxnId="{93E916A9-4EC2-4C36-9BA1-0EA08C3E828A}">
      <dgm:prSet/>
      <dgm:spPr/>
      <dgm:t>
        <a:bodyPr/>
        <a:lstStyle/>
        <a:p>
          <a:endParaRPr lang="ru-RU"/>
        </a:p>
      </dgm:t>
    </dgm:pt>
    <dgm:pt modelId="{64E12B25-A970-46F0-A67D-EA9A2EB88316}">
      <dgm:prSet custT="1"/>
      <dgm:spPr>
        <a:solidFill>
          <a:schemeClr val="tx2">
            <a:lumMod val="20000"/>
            <a:lumOff val="80000"/>
          </a:schemeClr>
        </a:solidFill>
        <a:ln>
          <a:prstDash val="dash"/>
        </a:ln>
      </dgm:spPr>
      <dgm:t>
        <a:bodyPr/>
        <a:lstStyle/>
        <a:p>
          <a:pPr algn="just" rtl="0"/>
          <a:r>
            <a:rPr lang="ru-RU" sz="2000" dirty="0">
              <a:solidFill>
                <a:schemeClr val="tx1"/>
              </a:solidFill>
            </a:rPr>
            <a:t>        Общение со сверстниками в раннем возрасте носит эмоционально-практический характер. Содержание его состоит в том, что ребенок ждет от сверстника соучастия в своих шалостях, забавах и стремится к самовыражению. </a:t>
          </a:r>
        </a:p>
      </dgm:t>
    </dgm:pt>
    <dgm:pt modelId="{D2323372-BC89-4B29-AE2D-EB690B3AB19A}" type="parTrans" cxnId="{CD599F70-352D-45B1-BBF5-547D6758C357}">
      <dgm:prSet/>
      <dgm:spPr/>
      <dgm:t>
        <a:bodyPr/>
        <a:lstStyle/>
        <a:p>
          <a:endParaRPr lang="ru-RU"/>
        </a:p>
      </dgm:t>
    </dgm:pt>
    <dgm:pt modelId="{D4B3C7A2-AE10-4968-840A-7C6C948142EA}" type="sibTrans" cxnId="{CD599F70-352D-45B1-BBF5-547D6758C357}">
      <dgm:prSet/>
      <dgm:spPr/>
      <dgm:t>
        <a:bodyPr/>
        <a:lstStyle/>
        <a:p>
          <a:endParaRPr lang="ru-RU"/>
        </a:p>
      </dgm:t>
    </dgm:pt>
    <dgm:pt modelId="{AAF03DD9-6C85-4448-94F6-193C0DBF2ECE}" type="pres">
      <dgm:prSet presAssocID="{F26A17B5-519B-4852-9E70-C44F04749334}" presName="linear" presStyleCnt="0">
        <dgm:presLayoutVars>
          <dgm:animLvl val="lvl"/>
          <dgm:resizeHandles val="exact"/>
        </dgm:presLayoutVars>
      </dgm:prSet>
      <dgm:spPr/>
    </dgm:pt>
    <dgm:pt modelId="{8C2E314A-E54B-4140-9586-EA768B3129D4}" type="pres">
      <dgm:prSet presAssocID="{4E2A2802-B5D6-4395-AA70-8E037240A0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35DA00-253C-40A4-B589-1DF063FAA861}" type="pres">
      <dgm:prSet presAssocID="{9A718A3F-290B-480C-8FF5-74DF66A68162}" presName="spacer" presStyleCnt="0"/>
      <dgm:spPr/>
    </dgm:pt>
    <dgm:pt modelId="{C12F0712-8D5D-4675-AA97-63185A1E28A9}" type="pres">
      <dgm:prSet presAssocID="{5729C2AF-A28C-4F30-B48A-3740913CC1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C2D4BC-C261-4574-B2E0-BE547A8AB461}" type="pres">
      <dgm:prSet presAssocID="{FF9C773B-225C-4814-84FC-F8B30F80F7B3}" presName="spacer" presStyleCnt="0"/>
      <dgm:spPr/>
    </dgm:pt>
    <dgm:pt modelId="{8C400361-C4C1-4C5E-8776-6FDD07F750F6}" type="pres">
      <dgm:prSet presAssocID="{BFB04458-0347-4CCE-A425-86B2760812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42D24A4-0B7F-4560-AF48-B43462FF45B8}" type="pres">
      <dgm:prSet presAssocID="{1592B95D-66E0-45BE-B2DE-DB38D9327263}" presName="spacer" presStyleCnt="0"/>
      <dgm:spPr/>
    </dgm:pt>
    <dgm:pt modelId="{69C0C886-2503-4C67-A7A2-95127298B6D9}" type="pres">
      <dgm:prSet presAssocID="{64E12B25-A970-46F0-A67D-EA9A2EB883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36E8902-3218-4086-806A-3D1A0F102E75}" srcId="{F26A17B5-519B-4852-9E70-C44F04749334}" destId="{5729C2AF-A28C-4F30-B48A-3740913CC148}" srcOrd="1" destOrd="0" parTransId="{F0E579D7-A1B6-4ED8-9E3E-B1DA35D71596}" sibTransId="{FF9C773B-225C-4814-84FC-F8B30F80F7B3}"/>
    <dgm:cxn modelId="{CD599F70-352D-45B1-BBF5-547D6758C357}" srcId="{F26A17B5-519B-4852-9E70-C44F04749334}" destId="{64E12B25-A970-46F0-A67D-EA9A2EB88316}" srcOrd="3" destOrd="0" parTransId="{D2323372-BC89-4B29-AE2D-EB690B3AB19A}" sibTransId="{D4B3C7A2-AE10-4968-840A-7C6C948142EA}"/>
    <dgm:cxn modelId="{BA91557A-EF7E-41AC-A546-0A2F743A336E}" type="presOf" srcId="{BFB04458-0347-4CCE-A425-86B276081214}" destId="{8C400361-C4C1-4C5E-8776-6FDD07F750F6}" srcOrd="0" destOrd="0" presId="urn:microsoft.com/office/officeart/2005/8/layout/vList2"/>
    <dgm:cxn modelId="{8D46F7A3-D47B-4565-884E-F0A216EC6D60}" type="presOf" srcId="{5729C2AF-A28C-4F30-B48A-3740913CC148}" destId="{C12F0712-8D5D-4675-AA97-63185A1E28A9}" srcOrd="0" destOrd="0" presId="urn:microsoft.com/office/officeart/2005/8/layout/vList2"/>
    <dgm:cxn modelId="{8BA3F7A4-C94E-4A7E-9BDA-3178763A83F6}" type="presOf" srcId="{64E12B25-A970-46F0-A67D-EA9A2EB88316}" destId="{69C0C886-2503-4C67-A7A2-95127298B6D9}" srcOrd="0" destOrd="0" presId="urn:microsoft.com/office/officeart/2005/8/layout/vList2"/>
    <dgm:cxn modelId="{93E916A9-4EC2-4C36-9BA1-0EA08C3E828A}" srcId="{F26A17B5-519B-4852-9E70-C44F04749334}" destId="{BFB04458-0347-4CCE-A425-86B276081214}" srcOrd="2" destOrd="0" parTransId="{9F3CA491-AE35-476F-A849-534419C9C1AD}" sibTransId="{1592B95D-66E0-45BE-B2DE-DB38D9327263}"/>
    <dgm:cxn modelId="{AD173BAD-46EE-4367-9844-0324F59E4326}" srcId="{F26A17B5-519B-4852-9E70-C44F04749334}" destId="{4E2A2802-B5D6-4395-AA70-8E037240A04C}" srcOrd="0" destOrd="0" parTransId="{AFCBAD60-9839-4665-9744-4F11D1EE4542}" sibTransId="{9A718A3F-290B-480C-8FF5-74DF66A68162}"/>
    <dgm:cxn modelId="{200C3BB7-34E4-491D-BC89-33347113C2B7}" type="presOf" srcId="{F26A17B5-519B-4852-9E70-C44F04749334}" destId="{AAF03DD9-6C85-4448-94F6-193C0DBF2ECE}" srcOrd="0" destOrd="0" presId="urn:microsoft.com/office/officeart/2005/8/layout/vList2"/>
    <dgm:cxn modelId="{F2A229DE-9C9C-48C4-AE04-8249F1BED8E6}" type="presOf" srcId="{4E2A2802-B5D6-4395-AA70-8E037240A04C}" destId="{8C2E314A-E54B-4140-9586-EA768B3129D4}" srcOrd="0" destOrd="0" presId="urn:microsoft.com/office/officeart/2005/8/layout/vList2"/>
    <dgm:cxn modelId="{DD7BB000-5AAF-4545-9F12-025B5ABA932C}" type="presParOf" srcId="{AAF03DD9-6C85-4448-94F6-193C0DBF2ECE}" destId="{8C2E314A-E54B-4140-9586-EA768B3129D4}" srcOrd="0" destOrd="0" presId="urn:microsoft.com/office/officeart/2005/8/layout/vList2"/>
    <dgm:cxn modelId="{2FDF7ED0-64CB-4031-B7A3-F42C6F538F3B}" type="presParOf" srcId="{AAF03DD9-6C85-4448-94F6-193C0DBF2ECE}" destId="{1235DA00-253C-40A4-B589-1DF063FAA861}" srcOrd="1" destOrd="0" presId="urn:microsoft.com/office/officeart/2005/8/layout/vList2"/>
    <dgm:cxn modelId="{F62AD748-FBF6-4C50-9630-60CB85CAF01D}" type="presParOf" srcId="{AAF03DD9-6C85-4448-94F6-193C0DBF2ECE}" destId="{C12F0712-8D5D-4675-AA97-63185A1E28A9}" srcOrd="2" destOrd="0" presId="urn:microsoft.com/office/officeart/2005/8/layout/vList2"/>
    <dgm:cxn modelId="{3380E943-68FA-4EC6-9D15-3557889332B9}" type="presParOf" srcId="{AAF03DD9-6C85-4448-94F6-193C0DBF2ECE}" destId="{58C2D4BC-C261-4574-B2E0-BE547A8AB461}" srcOrd="3" destOrd="0" presId="urn:microsoft.com/office/officeart/2005/8/layout/vList2"/>
    <dgm:cxn modelId="{A177A62B-DF4F-4D1C-9C00-14FA3B963F3E}" type="presParOf" srcId="{AAF03DD9-6C85-4448-94F6-193C0DBF2ECE}" destId="{8C400361-C4C1-4C5E-8776-6FDD07F750F6}" srcOrd="4" destOrd="0" presId="urn:microsoft.com/office/officeart/2005/8/layout/vList2"/>
    <dgm:cxn modelId="{281C18BA-A03A-44D8-A9FD-42753C4CD444}" type="presParOf" srcId="{AAF03DD9-6C85-4448-94F6-193C0DBF2ECE}" destId="{642D24A4-0B7F-4560-AF48-B43462FF45B8}" srcOrd="5" destOrd="0" presId="urn:microsoft.com/office/officeart/2005/8/layout/vList2"/>
    <dgm:cxn modelId="{5A372E46-7078-4322-95E8-24734E36AE5C}" type="presParOf" srcId="{AAF03DD9-6C85-4448-94F6-193C0DBF2ECE}" destId="{69C0C886-2503-4C67-A7A2-95127298B6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0D01B-E94C-4BA5-BB0E-C5BE58192BB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A81248-F5C9-4BB9-8A27-4DF56E4B7375}">
      <dgm:prSet/>
      <dgm:spPr/>
      <dgm:t>
        <a:bodyPr/>
        <a:lstStyle/>
        <a:p>
          <a:pPr algn="ctr" rtl="0"/>
          <a:r>
            <a:rPr lang="ru-RU" dirty="0"/>
            <a:t>навыки общения</a:t>
          </a:r>
        </a:p>
      </dgm:t>
    </dgm:pt>
    <dgm:pt modelId="{0C9A5C67-1879-4CE5-9F65-36067A7B06F8}" type="parTrans" cxnId="{F291D8CC-F248-43ED-B1A0-2151CD34C62F}">
      <dgm:prSet/>
      <dgm:spPr/>
      <dgm:t>
        <a:bodyPr/>
        <a:lstStyle/>
        <a:p>
          <a:endParaRPr lang="ru-RU"/>
        </a:p>
      </dgm:t>
    </dgm:pt>
    <dgm:pt modelId="{D9F7578F-B179-44E5-8800-BAACCD6C8AE9}" type="sibTrans" cxnId="{F291D8CC-F248-43ED-B1A0-2151CD34C62F}">
      <dgm:prSet/>
      <dgm:spPr/>
      <dgm:t>
        <a:bodyPr/>
        <a:lstStyle/>
        <a:p>
          <a:endParaRPr lang="ru-RU"/>
        </a:p>
      </dgm:t>
    </dgm:pt>
    <dgm:pt modelId="{B9EC8810-390B-4856-85B7-3D3F873B1047}">
      <dgm:prSet/>
      <dgm:spPr/>
      <dgm:t>
        <a:bodyPr/>
        <a:lstStyle/>
        <a:p>
          <a:pPr algn="ctr" rtl="0"/>
          <a:r>
            <a:rPr lang="ru-RU" dirty="0"/>
            <a:t>усвоение правил взаимодействия</a:t>
          </a:r>
        </a:p>
      </dgm:t>
    </dgm:pt>
    <dgm:pt modelId="{8AFF5778-81C2-40A6-84AF-AF494BF1C33A}" type="parTrans" cxnId="{E9FD7D08-051B-4C60-858E-33DA904A8D61}">
      <dgm:prSet/>
      <dgm:spPr/>
      <dgm:t>
        <a:bodyPr/>
        <a:lstStyle/>
        <a:p>
          <a:endParaRPr lang="ru-RU"/>
        </a:p>
      </dgm:t>
    </dgm:pt>
    <dgm:pt modelId="{26E6DC25-B323-4A80-8A9C-8C44F9F1DE65}" type="sibTrans" cxnId="{E9FD7D08-051B-4C60-858E-33DA904A8D61}">
      <dgm:prSet/>
      <dgm:spPr/>
      <dgm:t>
        <a:bodyPr/>
        <a:lstStyle/>
        <a:p>
          <a:endParaRPr lang="ru-RU"/>
        </a:p>
      </dgm:t>
    </dgm:pt>
    <dgm:pt modelId="{FE56D1AB-0807-42AB-9061-55709186AE41}">
      <dgm:prSet/>
      <dgm:spPr/>
      <dgm:t>
        <a:bodyPr/>
        <a:lstStyle/>
        <a:p>
          <a:pPr algn="ctr" rtl="0"/>
          <a:r>
            <a:rPr lang="ru-RU" dirty="0"/>
            <a:t>преодоление внутренней скованности и страха в процессе общения</a:t>
          </a:r>
        </a:p>
      </dgm:t>
    </dgm:pt>
    <dgm:pt modelId="{BB2A8AFF-CFA3-49EC-9EFA-5806F4788B8B}" type="parTrans" cxnId="{B439C9F7-B313-43BF-8FA9-C8D806F9524A}">
      <dgm:prSet/>
      <dgm:spPr/>
      <dgm:t>
        <a:bodyPr/>
        <a:lstStyle/>
        <a:p>
          <a:endParaRPr lang="ru-RU"/>
        </a:p>
      </dgm:t>
    </dgm:pt>
    <dgm:pt modelId="{088D8693-DAC2-42DE-881A-24301587B06F}" type="sibTrans" cxnId="{B439C9F7-B313-43BF-8FA9-C8D806F9524A}">
      <dgm:prSet/>
      <dgm:spPr/>
      <dgm:t>
        <a:bodyPr/>
        <a:lstStyle/>
        <a:p>
          <a:endParaRPr lang="ru-RU"/>
        </a:p>
      </dgm:t>
    </dgm:pt>
    <dgm:pt modelId="{E46E29D8-F595-42ED-8A0F-F0C368283478}" type="pres">
      <dgm:prSet presAssocID="{2910D01B-E94C-4BA5-BB0E-C5BE58192BB6}" presName="Name0" presStyleCnt="0">
        <dgm:presLayoutVars>
          <dgm:chMax val="7"/>
          <dgm:chPref val="7"/>
          <dgm:dir/>
        </dgm:presLayoutVars>
      </dgm:prSet>
      <dgm:spPr/>
    </dgm:pt>
    <dgm:pt modelId="{2CE82C03-59E5-44A4-86EB-119658703104}" type="pres">
      <dgm:prSet presAssocID="{2910D01B-E94C-4BA5-BB0E-C5BE58192BB6}" presName="Name1" presStyleCnt="0"/>
      <dgm:spPr/>
    </dgm:pt>
    <dgm:pt modelId="{1C787A26-C74E-431E-ADB2-892975BDBC4B}" type="pres">
      <dgm:prSet presAssocID="{2910D01B-E94C-4BA5-BB0E-C5BE58192BB6}" presName="cycle" presStyleCnt="0"/>
      <dgm:spPr/>
    </dgm:pt>
    <dgm:pt modelId="{FDD0BBAD-B21F-4A73-A855-1319F39A5661}" type="pres">
      <dgm:prSet presAssocID="{2910D01B-E94C-4BA5-BB0E-C5BE58192BB6}" presName="srcNode" presStyleLbl="node1" presStyleIdx="0" presStyleCnt="3"/>
      <dgm:spPr/>
    </dgm:pt>
    <dgm:pt modelId="{7E0431D8-975B-48C5-8EFA-A9FBEB81CD74}" type="pres">
      <dgm:prSet presAssocID="{2910D01B-E94C-4BA5-BB0E-C5BE58192BB6}" presName="conn" presStyleLbl="parChTrans1D2" presStyleIdx="0" presStyleCnt="1"/>
      <dgm:spPr/>
    </dgm:pt>
    <dgm:pt modelId="{487AB264-D869-42CE-8A4B-120B1DE7C341}" type="pres">
      <dgm:prSet presAssocID="{2910D01B-E94C-4BA5-BB0E-C5BE58192BB6}" presName="extraNode" presStyleLbl="node1" presStyleIdx="0" presStyleCnt="3"/>
      <dgm:spPr/>
    </dgm:pt>
    <dgm:pt modelId="{35028770-1791-4161-9227-91FD0BFAE304}" type="pres">
      <dgm:prSet presAssocID="{2910D01B-E94C-4BA5-BB0E-C5BE58192BB6}" presName="dstNode" presStyleLbl="node1" presStyleIdx="0" presStyleCnt="3"/>
      <dgm:spPr/>
    </dgm:pt>
    <dgm:pt modelId="{EEDE0CF3-57AE-4BA4-8117-FD1034ED7C37}" type="pres">
      <dgm:prSet presAssocID="{FCA81248-F5C9-4BB9-8A27-4DF56E4B7375}" presName="text_1" presStyleLbl="node1" presStyleIdx="0" presStyleCnt="3">
        <dgm:presLayoutVars>
          <dgm:bulletEnabled val="1"/>
        </dgm:presLayoutVars>
      </dgm:prSet>
      <dgm:spPr/>
    </dgm:pt>
    <dgm:pt modelId="{440F573A-790E-4E62-8818-B5BEE5DEF9AF}" type="pres">
      <dgm:prSet presAssocID="{FCA81248-F5C9-4BB9-8A27-4DF56E4B7375}" presName="accent_1" presStyleCnt="0"/>
      <dgm:spPr/>
    </dgm:pt>
    <dgm:pt modelId="{A005E30D-2DAC-4811-A499-B78615E11788}" type="pres">
      <dgm:prSet presAssocID="{FCA81248-F5C9-4BB9-8A27-4DF56E4B7375}" presName="accentRepeatNode" presStyleLbl="solidFgAcc1" presStyleIdx="0" presStyleCnt="3"/>
      <dgm:spPr/>
    </dgm:pt>
    <dgm:pt modelId="{A1627CD1-5FF4-4F42-A744-5DCAC899D3ED}" type="pres">
      <dgm:prSet presAssocID="{B9EC8810-390B-4856-85B7-3D3F873B1047}" presName="text_2" presStyleLbl="node1" presStyleIdx="1" presStyleCnt="3">
        <dgm:presLayoutVars>
          <dgm:bulletEnabled val="1"/>
        </dgm:presLayoutVars>
      </dgm:prSet>
      <dgm:spPr/>
    </dgm:pt>
    <dgm:pt modelId="{73E6C3BD-2314-4647-A622-4CC98A67DFD5}" type="pres">
      <dgm:prSet presAssocID="{B9EC8810-390B-4856-85B7-3D3F873B1047}" presName="accent_2" presStyleCnt="0"/>
      <dgm:spPr/>
    </dgm:pt>
    <dgm:pt modelId="{09F65D79-3403-4A2F-91E3-915872BB1193}" type="pres">
      <dgm:prSet presAssocID="{B9EC8810-390B-4856-85B7-3D3F873B1047}" presName="accentRepeatNode" presStyleLbl="solidFgAcc1" presStyleIdx="1" presStyleCnt="3"/>
      <dgm:spPr/>
    </dgm:pt>
    <dgm:pt modelId="{266EF60F-39D2-4793-BAE6-75BD8C2529B7}" type="pres">
      <dgm:prSet presAssocID="{FE56D1AB-0807-42AB-9061-55709186AE41}" presName="text_3" presStyleLbl="node1" presStyleIdx="2" presStyleCnt="3">
        <dgm:presLayoutVars>
          <dgm:bulletEnabled val="1"/>
        </dgm:presLayoutVars>
      </dgm:prSet>
      <dgm:spPr/>
    </dgm:pt>
    <dgm:pt modelId="{B3422917-F242-4212-9B15-4870F764F1C5}" type="pres">
      <dgm:prSet presAssocID="{FE56D1AB-0807-42AB-9061-55709186AE41}" presName="accent_3" presStyleCnt="0"/>
      <dgm:spPr/>
    </dgm:pt>
    <dgm:pt modelId="{F08DD735-4B20-48B6-9421-855DEA6574E5}" type="pres">
      <dgm:prSet presAssocID="{FE56D1AB-0807-42AB-9061-55709186AE41}" presName="accentRepeatNode" presStyleLbl="solidFgAcc1" presStyleIdx="2" presStyleCnt="3"/>
      <dgm:spPr/>
    </dgm:pt>
  </dgm:ptLst>
  <dgm:cxnLst>
    <dgm:cxn modelId="{E9FD7D08-051B-4C60-858E-33DA904A8D61}" srcId="{2910D01B-E94C-4BA5-BB0E-C5BE58192BB6}" destId="{B9EC8810-390B-4856-85B7-3D3F873B1047}" srcOrd="1" destOrd="0" parTransId="{8AFF5778-81C2-40A6-84AF-AF494BF1C33A}" sibTransId="{26E6DC25-B323-4A80-8A9C-8C44F9F1DE65}"/>
    <dgm:cxn modelId="{64B07E19-43F1-4CCD-9BF7-1042D61D7241}" type="presOf" srcId="{FE56D1AB-0807-42AB-9061-55709186AE41}" destId="{266EF60F-39D2-4793-BAE6-75BD8C2529B7}" srcOrd="0" destOrd="0" presId="urn:microsoft.com/office/officeart/2008/layout/VerticalCurvedList"/>
    <dgm:cxn modelId="{20F5646A-FD4E-41BA-933E-6F403C08CB8E}" type="presOf" srcId="{B9EC8810-390B-4856-85B7-3D3F873B1047}" destId="{A1627CD1-5FF4-4F42-A744-5DCAC899D3ED}" srcOrd="0" destOrd="0" presId="urn:microsoft.com/office/officeart/2008/layout/VerticalCurvedList"/>
    <dgm:cxn modelId="{E353EF6D-BA06-4E2D-8716-FE55DEA934D7}" type="presOf" srcId="{D9F7578F-B179-44E5-8800-BAACCD6C8AE9}" destId="{7E0431D8-975B-48C5-8EFA-A9FBEB81CD74}" srcOrd="0" destOrd="0" presId="urn:microsoft.com/office/officeart/2008/layout/VerticalCurvedList"/>
    <dgm:cxn modelId="{6A1FB684-3156-435B-A68B-122118B2D310}" type="presOf" srcId="{2910D01B-E94C-4BA5-BB0E-C5BE58192BB6}" destId="{E46E29D8-F595-42ED-8A0F-F0C368283478}" srcOrd="0" destOrd="0" presId="urn:microsoft.com/office/officeart/2008/layout/VerticalCurvedList"/>
    <dgm:cxn modelId="{A68203B8-5205-442F-AAE0-D7428D7A9112}" type="presOf" srcId="{FCA81248-F5C9-4BB9-8A27-4DF56E4B7375}" destId="{EEDE0CF3-57AE-4BA4-8117-FD1034ED7C37}" srcOrd="0" destOrd="0" presId="urn:microsoft.com/office/officeart/2008/layout/VerticalCurvedList"/>
    <dgm:cxn modelId="{F291D8CC-F248-43ED-B1A0-2151CD34C62F}" srcId="{2910D01B-E94C-4BA5-BB0E-C5BE58192BB6}" destId="{FCA81248-F5C9-4BB9-8A27-4DF56E4B7375}" srcOrd="0" destOrd="0" parTransId="{0C9A5C67-1879-4CE5-9F65-36067A7B06F8}" sibTransId="{D9F7578F-B179-44E5-8800-BAACCD6C8AE9}"/>
    <dgm:cxn modelId="{B439C9F7-B313-43BF-8FA9-C8D806F9524A}" srcId="{2910D01B-E94C-4BA5-BB0E-C5BE58192BB6}" destId="{FE56D1AB-0807-42AB-9061-55709186AE41}" srcOrd="2" destOrd="0" parTransId="{BB2A8AFF-CFA3-49EC-9EFA-5806F4788B8B}" sibTransId="{088D8693-DAC2-42DE-881A-24301587B06F}"/>
    <dgm:cxn modelId="{4A5E4F7F-7E05-4265-9AC1-2BEC9410E18A}" type="presParOf" srcId="{E46E29D8-F595-42ED-8A0F-F0C368283478}" destId="{2CE82C03-59E5-44A4-86EB-119658703104}" srcOrd="0" destOrd="0" presId="urn:microsoft.com/office/officeart/2008/layout/VerticalCurvedList"/>
    <dgm:cxn modelId="{0C5A90FE-DF34-4B41-8273-90D26F566104}" type="presParOf" srcId="{2CE82C03-59E5-44A4-86EB-119658703104}" destId="{1C787A26-C74E-431E-ADB2-892975BDBC4B}" srcOrd="0" destOrd="0" presId="urn:microsoft.com/office/officeart/2008/layout/VerticalCurvedList"/>
    <dgm:cxn modelId="{AF1108D1-8451-427E-BF59-FD3D32D4D9EA}" type="presParOf" srcId="{1C787A26-C74E-431E-ADB2-892975BDBC4B}" destId="{FDD0BBAD-B21F-4A73-A855-1319F39A5661}" srcOrd="0" destOrd="0" presId="urn:microsoft.com/office/officeart/2008/layout/VerticalCurvedList"/>
    <dgm:cxn modelId="{490164B9-B4A6-4834-A0B1-529FBE201BBC}" type="presParOf" srcId="{1C787A26-C74E-431E-ADB2-892975BDBC4B}" destId="{7E0431D8-975B-48C5-8EFA-A9FBEB81CD74}" srcOrd="1" destOrd="0" presId="urn:microsoft.com/office/officeart/2008/layout/VerticalCurvedList"/>
    <dgm:cxn modelId="{521FD2AF-5A9A-4829-8658-34636433C5AE}" type="presParOf" srcId="{1C787A26-C74E-431E-ADB2-892975BDBC4B}" destId="{487AB264-D869-42CE-8A4B-120B1DE7C341}" srcOrd="2" destOrd="0" presId="urn:microsoft.com/office/officeart/2008/layout/VerticalCurvedList"/>
    <dgm:cxn modelId="{9944859C-5B90-40E6-8B00-A4D203C78B90}" type="presParOf" srcId="{1C787A26-C74E-431E-ADB2-892975BDBC4B}" destId="{35028770-1791-4161-9227-91FD0BFAE304}" srcOrd="3" destOrd="0" presId="urn:microsoft.com/office/officeart/2008/layout/VerticalCurvedList"/>
    <dgm:cxn modelId="{1ADE6B97-9043-4F3F-AF95-4B87E64C9F6F}" type="presParOf" srcId="{2CE82C03-59E5-44A4-86EB-119658703104}" destId="{EEDE0CF3-57AE-4BA4-8117-FD1034ED7C37}" srcOrd="1" destOrd="0" presId="urn:microsoft.com/office/officeart/2008/layout/VerticalCurvedList"/>
    <dgm:cxn modelId="{925E3C34-0AF4-48B1-B5FE-A52EB38950A1}" type="presParOf" srcId="{2CE82C03-59E5-44A4-86EB-119658703104}" destId="{440F573A-790E-4E62-8818-B5BEE5DEF9AF}" srcOrd="2" destOrd="0" presId="urn:microsoft.com/office/officeart/2008/layout/VerticalCurvedList"/>
    <dgm:cxn modelId="{DC1824FD-BB58-4012-96E7-E456A7EE5E94}" type="presParOf" srcId="{440F573A-790E-4E62-8818-B5BEE5DEF9AF}" destId="{A005E30D-2DAC-4811-A499-B78615E11788}" srcOrd="0" destOrd="0" presId="urn:microsoft.com/office/officeart/2008/layout/VerticalCurvedList"/>
    <dgm:cxn modelId="{0A4D52AC-A4DF-41FE-B37A-5CB30F9B899B}" type="presParOf" srcId="{2CE82C03-59E5-44A4-86EB-119658703104}" destId="{A1627CD1-5FF4-4F42-A744-5DCAC899D3ED}" srcOrd="3" destOrd="0" presId="urn:microsoft.com/office/officeart/2008/layout/VerticalCurvedList"/>
    <dgm:cxn modelId="{73308539-2727-41B5-B478-439738225015}" type="presParOf" srcId="{2CE82C03-59E5-44A4-86EB-119658703104}" destId="{73E6C3BD-2314-4647-A622-4CC98A67DFD5}" srcOrd="4" destOrd="0" presId="urn:microsoft.com/office/officeart/2008/layout/VerticalCurvedList"/>
    <dgm:cxn modelId="{9F75D7E0-BE1B-489C-9483-3FB900C1161D}" type="presParOf" srcId="{73E6C3BD-2314-4647-A622-4CC98A67DFD5}" destId="{09F65D79-3403-4A2F-91E3-915872BB1193}" srcOrd="0" destOrd="0" presId="urn:microsoft.com/office/officeart/2008/layout/VerticalCurvedList"/>
    <dgm:cxn modelId="{F57A7E5F-3193-48CB-A87D-AB694704254B}" type="presParOf" srcId="{2CE82C03-59E5-44A4-86EB-119658703104}" destId="{266EF60F-39D2-4793-BAE6-75BD8C2529B7}" srcOrd="5" destOrd="0" presId="urn:microsoft.com/office/officeart/2008/layout/VerticalCurvedList"/>
    <dgm:cxn modelId="{7CED6AD8-034A-495D-BC58-63352029D1F8}" type="presParOf" srcId="{2CE82C03-59E5-44A4-86EB-119658703104}" destId="{B3422917-F242-4212-9B15-4870F764F1C5}" srcOrd="6" destOrd="0" presId="urn:microsoft.com/office/officeart/2008/layout/VerticalCurvedList"/>
    <dgm:cxn modelId="{EC13CD5D-F6C8-4B78-9C1F-0DBB31188623}" type="presParOf" srcId="{B3422917-F242-4212-9B15-4870F764F1C5}" destId="{F08DD735-4B20-48B6-9421-855DEA6574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DF896-81A1-4D93-8908-C53A28314449}" type="doc">
      <dgm:prSet loTypeId="urn:microsoft.com/office/officeart/2005/8/layout/h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51A9D14-7B83-4F1E-A56A-67630FB90D4B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bg2">
                  <a:lumMod val="10000"/>
                </a:schemeClr>
              </a:solidFill>
            </a:rPr>
            <a:t>1. Включение игровых моментов, позволяющих сформировать нормы поведения в процессе общения</a:t>
          </a:r>
        </a:p>
      </dgm:t>
    </dgm:pt>
    <dgm:pt modelId="{CEE82624-27F5-4559-B9CF-71261DEA1E27}" type="parTrans" cxnId="{EEA6CC07-39B3-4E39-A183-554B7F5505AA}">
      <dgm:prSet/>
      <dgm:spPr/>
      <dgm:t>
        <a:bodyPr/>
        <a:lstStyle/>
        <a:p>
          <a:endParaRPr lang="ru-RU"/>
        </a:p>
      </dgm:t>
    </dgm:pt>
    <dgm:pt modelId="{519608B8-F8E9-46D6-9917-93ED1A4A0793}" type="sibTrans" cxnId="{EEA6CC07-39B3-4E39-A183-554B7F5505AA}">
      <dgm:prSet/>
      <dgm:spPr/>
      <dgm:t>
        <a:bodyPr/>
        <a:lstStyle/>
        <a:p>
          <a:endParaRPr lang="ru-RU"/>
        </a:p>
      </dgm:t>
    </dgm:pt>
    <dgm:pt modelId="{246D35DC-3FC6-4A13-82C6-BEBDACCE704F}">
      <dgm:prSet phldrT="[Текст]" custT="1"/>
      <dgm:spPr/>
      <dgm:t>
        <a:bodyPr/>
        <a:lstStyle/>
        <a:p>
          <a:r>
            <a:rPr lang="ru-RU" sz="2400" dirty="0">
              <a:solidFill>
                <a:schemeClr val="bg2">
                  <a:lumMod val="10000"/>
                </a:schemeClr>
              </a:solidFill>
            </a:rPr>
            <a:t>Цель: Формирование норм и правил взаимодействия</a:t>
          </a:r>
        </a:p>
      </dgm:t>
    </dgm:pt>
    <dgm:pt modelId="{8EC9D8E4-0EE7-4EF9-94BC-E23BB4050FD9}" type="parTrans" cxnId="{BA551DBB-98B9-4146-B7F6-C0C3A988EF99}">
      <dgm:prSet/>
      <dgm:spPr/>
      <dgm:t>
        <a:bodyPr/>
        <a:lstStyle/>
        <a:p>
          <a:endParaRPr lang="ru-RU"/>
        </a:p>
      </dgm:t>
    </dgm:pt>
    <dgm:pt modelId="{E6AD9D7D-D534-4B46-BE11-7F32B63D44DA}" type="sibTrans" cxnId="{BA551DBB-98B9-4146-B7F6-C0C3A988EF99}">
      <dgm:prSet/>
      <dgm:spPr/>
      <dgm:t>
        <a:bodyPr/>
        <a:lstStyle/>
        <a:p>
          <a:endParaRPr lang="ru-RU"/>
        </a:p>
      </dgm:t>
    </dgm:pt>
    <dgm:pt modelId="{AE7BC106-F097-4E93-A1B6-15AFA584F0E4}">
      <dgm:prSet phldrT="[Текст]"/>
      <dgm:spPr/>
      <dgm:t>
        <a:bodyPr/>
        <a:lstStyle/>
        <a:p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376CA52E-7720-49B8-978C-2C0DAAF6671A}" type="parTrans" cxnId="{8765C4FC-4E85-4CDD-BD47-59F0F39AF315}">
      <dgm:prSet/>
      <dgm:spPr/>
      <dgm:t>
        <a:bodyPr/>
        <a:lstStyle/>
        <a:p>
          <a:endParaRPr lang="ru-RU"/>
        </a:p>
      </dgm:t>
    </dgm:pt>
    <dgm:pt modelId="{7C44BD9C-BEA1-4464-AFEC-21B768F27767}" type="sibTrans" cxnId="{8765C4FC-4E85-4CDD-BD47-59F0F39AF315}">
      <dgm:prSet/>
      <dgm:spPr/>
      <dgm:t>
        <a:bodyPr/>
        <a:lstStyle/>
        <a:p>
          <a:endParaRPr lang="ru-RU"/>
        </a:p>
      </dgm:t>
    </dgm:pt>
    <dgm:pt modelId="{0BDA0346-3A9A-49BB-AC0A-B817FAD1AA8B}">
      <dgm:prSet/>
      <dgm:spPr/>
      <dgm:t>
        <a:bodyPr/>
        <a:lstStyle/>
        <a:p>
          <a:r>
            <a:rPr lang="ru-RU" dirty="0">
              <a:solidFill>
                <a:schemeClr val="bg2">
                  <a:lumMod val="10000"/>
                </a:schemeClr>
              </a:solidFill>
            </a:rPr>
            <a:t>Пример: </a:t>
          </a:r>
          <a:r>
            <a:rPr lang="ru-RU" b="1" dirty="0">
              <a:solidFill>
                <a:schemeClr val="bg2">
                  <a:lumMod val="10000"/>
                </a:schemeClr>
              </a:solidFill>
            </a:rPr>
            <a:t>игра «Приветствие»</a:t>
          </a:r>
          <a:r>
            <a:rPr lang="ru-RU" dirty="0">
              <a:solidFill>
                <a:schemeClr val="bg2">
                  <a:lumMod val="10000"/>
                </a:schemeClr>
              </a:solidFill>
            </a:rPr>
            <a:t>. Взрослый показывает ребятам игрушку и говорит: К нам в гости пришел зайчик, давайте поздороваемся с ним вместе. А теперь он хочет поздороваться с каждым из вас. </a:t>
          </a:r>
        </a:p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Игры «Пожалей зайку», «В гости к другу»</a:t>
          </a:r>
        </a:p>
      </dgm:t>
    </dgm:pt>
    <dgm:pt modelId="{8C8BDBB2-09FC-4F7F-80D8-D6055CB400D3}" type="parTrans" cxnId="{6D0FAF3C-D809-4DB8-A946-541690521CF5}">
      <dgm:prSet/>
      <dgm:spPr/>
      <dgm:t>
        <a:bodyPr/>
        <a:lstStyle/>
        <a:p>
          <a:endParaRPr lang="ru-RU"/>
        </a:p>
      </dgm:t>
    </dgm:pt>
    <dgm:pt modelId="{8DC24CDF-DE32-4F7D-9BC3-E64CD3FE70AF}" type="sibTrans" cxnId="{6D0FAF3C-D809-4DB8-A946-541690521CF5}">
      <dgm:prSet/>
      <dgm:spPr/>
      <dgm:t>
        <a:bodyPr/>
        <a:lstStyle/>
        <a:p>
          <a:endParaRPr lang="ru-RU"/>
        </a:p>
      </dgm:t>
    </dgm:pt>
    <dgm:pt modelId="{1B3143FF-024E-4436-BA2B-F934283241A5}" type="pres">
      <dgm:prSet presAssocID="{287DF896-81A1-4D93-8908-C53A28314449}" presName="composite" presStyleCnt="0">
        <dgm:presLayoutVars>
          <dgm:chMax val="1"/>
          <dgm:dir/>
          <dgm:resizeHandles val="exact"/>
        </dgm:presLayoutVars>
      </dgm:prSet>
      <dgm:spPr/>
    </dgm:pt>
    <dgm:pt modelId="{FE3BD389-DF37-4219-B548-BC3965D9E1E4}" type="pres">
      <dgm:prSet presAssocID="{451A9D14-7B83-4F1E-A56A-67630FB90D4B}" presName="roof" presStyleLbl="dkBgShp" presStyleIdx="0" presStyleCnt="2"/>
      <dgm:spPr/>
    </dgm:pt>
    <dgm:pt modelId="{A9851B78-9E43-4F43-AD62-4C3642EE81CA}" type="pres">
      <dgm:prSet presAssocID="{451A9D14-7B83-4F1E-A56A-67630FB90D4B}" presName="pillars" presStyleCnt="0"/>
      <dgm:spPr/>
    </dgm:pt>
    <dgm:pt modelId="{A89C0D71-DB03-423A-A122-CED057D53AA6}" type="pres">
      <dgm:prSet presAssocID="{451A9D14-7B83-4F1E-A56A-67630FB90D4B}" presName="pillar1" presStyleLbl="node1" presStyleIdx="0" presStyleCnt="3">
        <dgm:presLayoutVars>
          <dgm:bulletEnabled val="1"/>
        </dgm:presLayoutVars>
      </dgm:prSet>
      <dgm:spPr/>
    </dgm:pt>
    <dgm:pt modelId="{E71BE87E-0057-4D5A-B038-845E6FA50A92}" type="pres">
      <dgm:prSet presAssocID="{AE7BC106-F097-4E93-A1B6-15AFA584F0E4}" presName="pillarX" presStyleLbl="node1" presStyleIdx="1" presStyleCnt="3">
        <dgm:presLayoutVars>
          <dgm:bulletEnabled val="1"/>
        </dgm:presLayoutVars>
      </dgm:prSet>
      <dgm:spPr/>
    </dgm:pt>
    <dgm:pt modelId="{919B0C84-AA0B-4B30-8E2E-9F92CFAB309F}" type="pres">
      <dgm:prSet presAssocID="{0BDA0346-3A9A-49BB-AC0A-B817FAD1AA8B}" presName="pillarX" presStyleLbl="node1" presStyleIdx="2" presStyleCnt="3">
        <dgm:presLayoutVars>
          <dgm:bulletEnabled val="1"/>
        </dgm:presLayoutVars>
      </dgm:prSet>
      <dgm:spPr/>
    </dgm:pt>
    <dgm:pt modelId="{D9C842E5-5A10-4371-B540-94DD24F08B32}" type="pres">
      <dgm:prSet presAssocID="{451A9D14-7B83-4F1E-A56A-67630FB90D4B}" presName="base" presStyleLbl="dkBgShp" presStyleIdx="1" presStyleCnt="2"/>
      <dgm:spPr/>
    </dgm:pt>
  </dgm:ptLst>
  <dgm:cxnLst>
    <dgm:cxn modelId="{EEA6CC07-39B3-4E39-A183-554B7F5505AA}" srcId="{287DF896-81A1-4D93-8908-C53A28314449}" destId="{451A9D14-7B83-4F1E-A56A-67630FB90D4B}" srcOrd="0" destOrd="0" parTransId="{CEE82624-27F5-4559-B9CF-71261DEA1E27}" sibTransId="{519608B8-F8E9-46D6-9917-93ED1A4A0793}"/>
    <dgm:cxn modelId="{6D0FAF3C-D809-4DB8-A946-541690521CF5}" srcId="{451A9D14-7B83-4F1E-A56A-67630FB90D4B}" destId="{0BDA0346-3A9A-49BB-AC0A-B817FAD1AA8B}" srcOrd="2" destOrd="0" parTransId="{8C8BDBB2-09FC-4F7F-80D8-D6055CB400D3}" sibTransId="{8DC24CDF-DE32-4F7D-9BC3-E64CD3FE70AF}"/>
    <dgm:cxn modelId="{12359963-ABDC-4EB8-A3F6-31774E538B6C}" type="presOf" srcId="{AE7BC106-F097-4E93-A1B6-15AFA584F0E4}" destId="{E71BE87E-0057-4D5A-B038-845E6FA50A92}" srcOrd="0" destOrd="0" presId="urn:microsoft.com/office/officeart/2005/8/layout/hList3"/>
    <dgm:cxn modelId="{DD099F6C-5D87-445B-9B7C-4EF94BE4CDDA}" type="presOf" srcId="{287DF896-81A1-4D93-8908-C53A28314449}" destId="{1B3143FF-024E-4436-BA2B-F934283241A5}" srcOrd="0" destOrd="0" presId="urn:microsoft.com/office/officeart/2005/8/layout/hList3"/>
    <dgm:cxn modelId="{BA551DBB-98B9-4146-B7F6-C0C3A988EF99}" srcId="{451A9D14-7B83-4F1E-A56A-67630FB90D4B}" destId="{246D35DC-3FC6-4A13-82C6-BEBDACCE704F}" srcOrd="0" destOrd="0" parTransId="{8EC9D8E4-0EE7-4EF9-94BC-E23BB4050FD9}" sibTransId="{E6AD9D7D-D534-4B46-BE11-7F32B63D44DA}"/>
    <dgm:cxn modelId="{17FB85D4-AB11-4137-9D57-852AE750A4BC}" type="presOf" srcId="{0BDA0346-3A9A-49BB-AC0A-B817FAD1AA8B}" destId="{919B0C84-AA0B-4B30-8E2E-9F92CFAB309F}" srcOrd="0" destOrd="0" presId="urn:microsoft.com/office/officeart/2005/8/layout/hList3"/>
    <dgm:cxn modelId="{59E5F3DC-1D81-436B-AECD-B93BD565796E}" type="presOf" srcId="{451A9D14-7B83-4F1E-A56A-67630FB90D4B}" destId="{FE3BD389-DF37-4219-B548-BC3965D9E1E4}" srcOrd="0" destOrd="0" presId="urn:microsoft.com/office/officeart/2005/8/layout/hList3"/>
    <dgm:cxn modelId="{4AFC2BE2-4336-4F08-9D81-6390B7FF3339}" type="presOf" srcId="{246D35DC-3FC6-4A13-82C6-BEBDACCE704F}" destId="{A89C0D71-DB03-423A-A122-CED057D53AA6}" srcOrd="0" destOrd="0" presId="urn:microsoft.com/office/officeart/2005/8/layout/hList3"/>
    <dgm:cxn modelId="{8765C4FC-4E85-4CDD-BD47-59F0F39AF315}" srcId="{451A9D14-7B83-4F1E-A56A-67630FB90D4B}" destId="{AE7BC106-F097-4E93-A1B6-15AFA584F0E4}" srcOrd="1" destOrd="0" parTransId="{376CA52E-7720-49B8-978C-2C0DAAF6671A}" sibTransId="{7C44BD9C-BEA1-4464-AFEC-21B768F27767}"/>
    <dgm:cxn modelId="{AA49C09B-DF41-4BDF-A50A-E883AC71AF7A}" type="presParOf" srcId="{1B3143FF-024E-4436-BA2B-F934283241A5}" destId="{FE3BD389-DF37-4219-B548-BC3965D9E1E4}" srcOrd="0" destOrd="0" presId="urn:microsoft.com/office/officeart/2005/8/layout/hList3"/>
    <dgm:cxn modelId="{D2A06411-BD2B-4E22-9CB3-F2F28A1D3F8C}" type="presParOf" srcId="{1B3143FF-024E-4436-BA2B-F934283241A5}" destId="{A9851B78-9E43-4F43-AD62-4C3642EE81CA}" srcOrd="1" destOrd="0" presId="urn:microsoft.com/office/officeart/2005/8/layout/hList3"/>
    <dgm:cxn modelId="{4ACBB5CC-0E98-4091-9472-459940C264F0}" type="presParOf" srcId="{A9851B78-9E43-4F43-AD62-4C3642EE81CA}" destId="{A89C0D71-DB03-423A-A122-CED057D53AA6}" srcOrd="0" destOrd="0" presId="urn:microsoft.com/office/officeart/2005/8/layout/hList3"/>
    <dgm:cxn modelId="{017140EC-366B-4D21-8E40-0C4818AF738C}" type="presParOf" srcId="{A9851B78-9E43-4F43-AD62-4C3642EE81CA}" destId="{E71BE87E-0057-4D5A-B038-845E6FA50A92}" srcOrd="1" destOrd="0" presId="urn:microsoft.com/office/officeart/2005/8/layout/hList3"/>
    <dgm:cxn modelId="{54ECD3B2-7316-4D9A-9E83-CC462607F4A3}" type="presParOf" srcId="{A9851B78-9E43-4F43-AD62-4C3642EE81CA}" destId="{919B0C84-AA0B-4B30-8E2E-9F92CFAB309F}" srcOrd="2" destOrd="0" presId="urn:microsoft.com/office/officeart/2005/8/layout/hList3"/>
    <dgm:cxn modelId="{C6D23E41-8AAA-41E4-B5B7-46344CDF393F}" type="presParOf" srcId="{1B3143FF-024E-4436-BA2B-F934283241A5}" destId="{D9C842E5-5A10-4371-B540-94DD24F08B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7DF896-81A1-4D93-8908-C53A28314449}" type="doc">
      <dgm:prSet loTypeId="urn:microsoft.com/office/officeart/2005/8/layout/h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51A9D14-7B83-4F1E-A56A-67630FB90D4B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2">
                  <a:lumMod val="10000"/>
                </a:schemeClr>
              </a:solidFill>
            </a:rPr>
            <a:t>2. Использование игрового опыта в развитии общения между детьми раннего возраста</a:t>
          </a:r>
        </a:p>
      </dgm:t>
    </dgm:pt>
    <dgm:pt modelId="{CEE82624-27F5-4559-B9CF-71261DEA1E27}" type="parTrans" cxnId="{EEA6CC07-39B3-4E39-A183-554B7F5505AA}">
      <dgm:prSet/>
      <dgm:spPr/>
      <dgm:t>
        <a:bodyPr/>
        <a:lstStyle/>
        <a:p>
          <a:endParaRPr lang="ru-RU"/>
        </a:p>
      </dgm:t>
    </dgm:pt>
    <dgm:pt modelId="{519608B8-F8E9-46D6-9917-93ED1A4A0793}" type="sibTrans" cxnId="{EEA6CC07-39B3-4E39-A183-554B7F5505AA}">
      <dgm:prSet/>
      <dgm:spPr/>
      <dgm:t>
        <a:bodyPr/>
        <a:lstStyle/>
        <a:p>
          <a:endParaRPr lang="ru-RU"/>
        </a:p>
      </dgm:t>
    </dgm:pt>
    <dgm:pt modelId="{246D35DC-3FC6-4A13-82C6-BEBDACCE704F}">
      <dgm:prSet phldrT="[Текст]" custT="1"/>
      <dgm:spPr/>
      <dgm:t>
        <a:bodyPr/>
        <a:lstStyle/>
        <a:p>
          <a:r>
            <a:rPr lang="ru-RU" sz="2400" dirty="0">
              <a:solidFill>
                <a:schemeClr val="bg2">
                  <a:lumMod val="10000"/>
                </a:schemeClr>
              </a:solidFill>
            </a:rPr>
            <a:t>Цель: направить внимание ребенка на положительное взаимодействие с другими детьми</a:t>
          </a:r>
        </a:p>
      </dgm:t>
    </dgm:pt>
    <dgm:pt modelId="{8EC9D8E4-0EE7-4EF9-94BC-E23BB4050FD9}" type="parTrans" cxnId="{BA551DBB-98B9-4146-B7F6-C0C3A988EF99}">
      <dgm:prSet/>
      <dgm:spPr/>
      <dgm:t>
        <a:bodyPr/>
        <a:lstStyle/>
        <a:p>
          <a:endParaRPr lang="ru-RU"/>
        </a:p>
      </dgm:t>
    </dgm:pt>
    <dgm:pt modelId="{E6AD9D7D-D534-4B46-BE11-7F32B63D44DA}" type="sibTrans" cxnId="{BA551DBB-98B9-4146-B7F6-C0C3A988EF99}">
      <dgm:prSet/>
      <dgm:spPr/>
      <dgm:t>
        <a:bodyPr/>
        <a:lstStyle/>
        <a:p>
          <a:endParaRPr lang="ru-RU"/>
        </a:p>
      </dgm:t>
    </dgm:pt>
    <dgm:pt modelId="{AE7BC106-F097-4E93-A1B6-15AFA584F0E4}">
      <dgm:prSet phldrT="[Текст]"/>
      <dgm:spPr/>
      <dgm:t>
        <a:bodyPr/>
        <a:lstStyle/>
        <a:p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376CA52E-7720-49B8-978C-2C0DAAF6671A}" type="parTrans" cxnId="{8765C4FC-4E85-4CDD-BD47-59F0F39AF315}">
      <dgm:prSet/>
      <dgm:spPr/>
      <dgm:t>
        <a:bodyPr/>
        <a:lstStyle/>
        <a:p>
          <a:endParaRPr lang="ru-RU"/>
        </a:p>
      </dgm:t>
    </dgm:pt>
    <dgm:pt modelId="{7C44BD9C-BEA1-4464-AFEC-21B768F27767}" type="sibTrans" cxnId="{8765C4FC-4E85-4CDD-BD47-59F0F39AF315}">
      <dgm:prSet/>
      <dgm:spPr/>
      <dgm:t>
        <a:bodyPr/>
        <a:lstStyle/>
        <a:p>
          <a:endParaRPr lang="ru-RU"/>
        </a:p>
      </dgm:t>
    </dgm:pt>
    <dgm:pt modelId="{6B9EADB2-379F-43CE-B358-38BD2FAB62B4}">
      <dgm:prSet phldrT="[Текст]"/>
      <dgm:spPr/>
      <dgm:t>
        <a:bodyPr/>
        <a:lstStyle/>
        <a:p>
          <a:r>
            <a:rPr lang="ru-RU" dirty="0">
              <a:solidFill>
                <a:schemeClr val="bg2">
                  <a:lumMod val="10000"/>
                </a:schemeClr>
              </a:solidFill>
            </a:rPr>
            <a:t>Пример: </a:t>
          </a:r>
          <a:r>
            <a:rPr lang="ru-RU" b="1" dirty="0">
              <a:solidFill>
                <a:schemeClr val="bg2">
                  <a:lumMod val="10000"/>
                </a:schemeClr>
              </a:solidFill>
            </a:rPr>
            <a:t>Игра   «Птичка и червячок». </a:t>
          </a:r>
          <a:r>
            <a:rPr lang="ru-RU" dirty="0">
              <a:solidFill>
                <a:schemeClr val="bg2">
                  <a:lumMod val="10000"/>
                </a:schemeClr>
              </a:solidFill>
            </a:rPr>
            <a:t>Взрослый пускает по кругу червяка. Когда дети начали передавать его друг другу, в ход идет птичка, которая догоняет червячка. Дети должны быстро передавать друг другу червячка, чтобы птичка его не догнала.</a:t>
          </a:r>
        </a:p>
      </dgm:t>
    </dgm:pt>
    <dgm:pt modelId="{8EB652BE-4EC1-48C6-A600-6C4F697901E1}" type="parTrans" cxnId="{1453D79D-4940-4B2D-84EB-AD1DF4C46DD1}">
      <dgm:prSet/>
      <dgm:spPr/>
      <dgm:t>
        <a:bodyPr/>
        <a:lstStyle/>
        <a:p>
          <a:endParaRPr lang="ru-RU"/>
        </a:p>
      </dgm:t>
    </dgm:pt>
    <dgm:pt modelId="{4C4CF9F1-9474-407D-81D7-67037DFB7B6C}" type="sibTrans" cxnId="{1453D79D-4940-4B2D-84EB-AD1DF4C46DD1}">
      <dgm:prSet/>
      <dgm:spPr/>
      <dgm:t>
        <a:bodyPr/>
        <a:lstStyle/>
        <a:p>
          <a:endParaRPr lang="ru-RU"/>
        </a:p>
      </dgm:t>
    </dgm:pt>
    <dgm:pt modelId="{1B3143FF-024E-4436-BA2B-F934283241A5}" type="pres">
      <dgm:prSet presAssocID="{287DF896-81A1-4D93-8908-C53A28314449}" presName="composite" presStyleCnt="0">
        <dgm:presLayoutVars>
          <dgm:chMax val="1"/>
          <dgm:dir/>
          <dgm:resizeHandles val="exact"/>
        </dgm:presLayoutVars>
      </dgm:prSet>
      <dgm:spPr/>
    </dgm:pt>
    <dgm:pt modelId="{FE3BD389-DF37-4219-B548-BC3965D9E1E4}" type="pres">
      <dgm:prSet presAssocID="{451A9D14-7B83-4F1E-A56A-67630FB90D4B}" presName="roof" presStyleLbl="dkBgShp" presStyleIdx="0" presStyleCnt="2"/>
      <dgm:spPr/>
    </dgm:pt>
    <dgm:pt modelId="{A9851B78-9E43-4F43-AD62-4C3642EE81CA}" type="pres">
      <dgm:prSet presAssocID="{451A9D14-7B83-4F1E-A56A-67630FB90D4B}" presName="pillars" presStyleCnt="0"/>
      <dgm:spPr/>
    </dgm:pt>
    <dgm:pt modelId="{A89C0D71-DB03-423A-A122-CED057D53AA6}" type="pres">
      <dgm:prSet presAssocID="{451A9D14-7B83-4F1E-A56A-67630FB90D4B}" presName="pillar1" presStyleLbl="node1" presStyleIdx="0" presStyleCnt="3">
        <dgm:presLayoutVars>
          <dgm:bulletEnabled val="1"/>
        </dgm:presLayoutVars>
      </dgm:prSet>
      <dgm:spPr/>
    </dgm:pt>
    <dgm:pt modelId="{E71BE87E-0057-4D5A-B038-845E6FA50A92}" type="pres">
      <dgm:prSet presAssocID="{AE7BC106-F097-4E93-A1B6-15AFA584F0E4}" presName="pillarX" presStyleLbl="node1" presStyleIdx="1" presStyleCnt="3">
        <dgm:presLayoutVars>
          <dgm:bulletEnabled val="1"/>
        </dgm:presLayoutVars>
      </dgm:prSet>
      <dgm:spPr/>
    </dgm:pt>
    <dgm:pt modelId="{E492AA59-49E2-49E4-8BC2-4FB451E7BC8C}" type="pres">
      <dgm:prSet presAssocID="{6B9EADB2-379F-43CE-B358-38BD2FAB62B4}" presName="pillarX" presStyleLbl="node1" presStyleIdx="2" presStyleCnt="3">
        <dgm:presLayoutVars>
          <dgm:bulletEnabled val="1"/>
        </dgm:presLayoutVars>
      </dgm:prSet>
      <dgm:spPr/>
    </dgm:pt>
    <dgm:pt modelId="{D9C842E5-5A10-4371-B540-94DD24F08B32}" type="pres">
      <dgm:prSet presAssocID="{451A9D14-7B83-4F1E-A56A-67630FB90D4B}" presName="base" presStyleLbl="dkBgShp" presStyleIdx="1" presStyleCnt="2"/>
      <dgm:spPr/>
    </dgm:pt>
  </dgm:ptLst>
  <dgm:cxnLst>
    <dgm:cxn modelId="{2D3E9400-78B0-4EF6-9963-F4F468E7BA91}" type="presOf" srcId="{451A9D14-7B83-4F1E-A56A-67630FB90D4B}" destId="{FE3BD389-DF37-4219-B548-BC3965D9E1E4}" srcOrd="0" destOrd="0" presId="urn:microsoft.com/office/officeart/2005/8/layout/hList3"/>
    <dgm:cxn modelId="{EEA6CC07-39B3-4E39-A183-554B7F5505AA}" srcId="{287DF896-81A1-4D93-8908-C53A28314449}" destId="{451A9D14-7B83-4F1E-A56A-67630FB90D4B}" srcOrd="0" destOrd="0" parTransId="{CEE82624-27F5-4559-B9CF-71261DEA1E27}" sibTransId="{519608B8-F8E9-46D6-9917-93ED1A4A0793}"/>
    <dgm:cxn modelId="{2028414F-2053-465A-A680-8D5CEB5B2118}" type="presOf" srcId="{246D35DC-3FC6-4A13-82C6-BEBDACCE704F}" destId="{A89C0D71-DB03-423A-A122-CED057D53AA6}" srcOrd="0" destOrd="0" presId="urn:microsoft.com/office/officeart/2005/8/layout/hList3"/>
    <dgm:cxn modelId="{D20DF487-B26D-4B63-A38F-B2817BB1E3DA}" type="presOf" srcId="{AE7BC106-F097-4E93-A1B6-15AFA584F0E4}" destId="{E71BE87E-0057-4D5A-B038-845E6FA50A92}" srcOrd="0" destOrd="0" presId="urn:microsoft.com/office/officeart/2005/8/layout/hList3"/>
    <dgm:cxn modelId="{1453D79D-4940-4B2D-84EB-AD1DF4C46DD1}" srcId="{451A9D14-7B83-4F1E-A56A-67630FB90D4B}" destId="{6B9EADB2-379F-43CE-B358-38BD2FAB62B4}" srcOrd="2" destOrd="0" parTransId="{8EB652BE-4EC1-48C6-A600-6C4F697901E1}" sibTransId="{4C4CF9F1-9474-407D-81D7-67037DFB7B6C}"/>
    <dgm:cxn modelId="{BA551DBB-98B9-4146-B7F6-C0C3A988EF99}" srcId="{451A9D14-7B83-4F1E-A56A-67630FB90D4B}" destId="{246D35DC-3FC6-4A13-82C6-BEBDACCE704F}" srcOrd="0" destOrd="0" parTransId="{8EC9D8E4-0EE7-4EF9-94BC-E23BB4050FD9}" sibTransId="{E6AD9D7D-D534-4B46-BE11-7F32B63D44DA}"/>
    <dgm:cxn modelId="{865385D1-D760-4600-979B-2B00E649603D}" type="presOf" srcId="{287DF896-81A1-4D93-8908-C53A28314449}" destId="{1B3143FF-024E-4436-BA2B-F934283241A5}" srcOrd="0" destOrd="0" presId="urn:microsoft.com/office/officeart/2005/8/layout/hList3"/>
    <dgm:cxn modelId="{89E36CED-95A1-43FE-817F-4674A5F23826}" type="presOf" srcId="{6B9EADB2-379F-43CE-B358-38BD2FAB62B4}" destId="{E492AA59-49E2-49E4-8BC2-4FB451E7BC8C}" srcOrd="0" destOrd="0" presId="urn:microsoft.com/office/officeart/2005/8/layout/hList3"/>
    <dgm:cxn modelId="{8765C4FC-4E85-4CDD-BD47-59F0F39AF315}" srcId="{451A9D14-7B83-4F1E-A56A-67630FB90D4B}" destId="{AE7BC106-F097-4E93-A1B6-15AFA584F0E4}" srcOrd="1" destOrd="0" parTransId="{376CA52E-7720-49B8-978C-2C0DAAF6671A}" sibTransId="{7C44BD9C-BEA1-4464-AFEC-21B768F27767}"/>
    <dgm:cxn modelId="{BE6FE488-31EE-4175-9A3D-A6F07B5393CB}" type="presParOf" srcId="{1B3143FF-024E-4436-BA2B-F934283241A5}" destId="{FE3BD389-DF37-4219-B548-BC3965D9E1E4}" srcOrd="0" destOrd="0" presId="urn:microsoft.com/office/officeart/2005/8/layout/hList3"/>
    <dgm:cxn modelId="{FA63245A-93C4-4B13-AC5F-8CDD1232E071}" type="presParOf" srcId="{1B3143FF-024E-4436-BA2B-F934283241A5}" destId="{A9851B78-9E43-4F43-AD62-4C3642EE81CA}" srcOrd="1" destOrd="0" presId="urn:microsoft.com/office/officeart/2005/8/layout/hList3"/>
    <dgm:cxn modelId="{E6E58F03-189C-4F6D-8729-9AA75B4EE1CB}" type="presParOf" srcId="{A9851B78-9E43-4F43-AD62-4C3642EE81CA}" destId="{A89C0D71-DB03-423A-A122-CED057D53AA6}" srcOrd="0" destOrd="0" presId="urn:microsoft.com/office/officeart/2005/8/layout/hList3"/>
    <dgm:cxn modelId="{62D7C9C3-E488-4819-9656-953DD044E251}" type="presParOf" srcId="{A9851B78-9E43-4F43-AD62-4C3642EE81CA}" destId="{E71BE87E-0057-4D5A-B038-845E6FA50A92}" srcOrd="1" destOrd="0" presId="urn:microsoft.com/office/officeart/2005/8/layout/hList3"/>
    <dgm:cxn modelId="{F7BE7963-09C5-4126-92EB-294E5B2444C2}" type="presParOf" srcId="{A9851B78-9E43-4F43-AD62-4C3642EE81CA}" destId="{E492AA59-49E2-49E4-8BC2-4FB451E7BC8C}" srcOrd="2" destOrd="0" presId="urn:microsoft.com/office/officeart/2005/8/layout/hList3"/>
    <dgm:cxn modelId="{A2F97FE5-75C6-486B-A378-0B5A6FAD9FAB}" type="presParOf" srcId="{1B3143FF-024E-4436-BA2B-F934283241A5}" destId="{D9C842E5-5A10-4371-B540-94DD24F08B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7DF896-81A1-4D93-8908-C53A28314449}" type="doc">
      <dgm:prSet loTypeId="urn:microsoft.com/office/officeart/2005/8/layout/h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51A9D14-7B83-4F1E-A56A-67630FB90D4B}">
      <dgm:prSet phldrT="[Текст]"/>
      <dgm:spPr/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3. Использование игр, позволяющих снять эмоциональное напряжение в процессе общения</a:t>
          </a:r>
        </a:p>
      </dgm:t>
    </dgm:pt>
    <dgm:pt modelId="{CEE82624-27F5-4559-B9CF-71261DEA1E27}" type="parTrans" cxnId="{EEA6CC07-39B3-4E39-A183-554B7F5505AA}">
      <dgm:prSet/>
      <dgm:spPr/>
      <dgm:t>
        <a:bodyPr/>
        <a:lstStyle/>
        <a:p>
          <a:endParaRPr lang="ru-RU"/>
        </a:p>
      </dgm:t>
    </dgm:pt>
    <dgm:pt modelId="{519608B8-F8E9-46D6-9917-93ED1A4A0793}" type="sibTrans" cxnId="{EEA6CC07-39B3-4E39-A183-554B7F5505AA}">
      <dgm:prSet/>
      <dgm:spPr/>
      <dgm:t>
        <a:bodyPr/>
        <a:lstStyle/>
        <a:p>
          <a:endParaRPr lang="ru-RU"/>
        </a:p>
      </dgm:t>
    </dgm:pt>
    <dgm:pt modelId="{246D35DC-3FC6-4A13-82C6-BEBDACCE704F}">
      <dgm:prSet phldrT="[Текст]" custT="1"/>
      <dgm:spPr/>
      <dgm:t>
        <a:bodyPr/>
        <a:lstStyle/>
        <a:p>
          <a:r>
            <a:rPr lang="ru-RU" sz="2400" dirty="0">
              <a:solidFill>
                <a:schemeClr val="bg2">
                  <a:lumMod val="10000"/>
                </a:schemeClr>
              </a:solidFill>
            </a:rPr>
            <a:t>Цель: Снятие эмоциональных барьеров в общении</a:t>
          </a:r>
        </a:p>
      </dgm:t>
    </dgm:pt>
    <dgm:pt modelId="{8EC9D8E4-0EE7-4EF9-94BC-E23BB4050FD9}" type="parTrans" cxnId="{BA551DBB-98B9-4146-B7F6-C0C3A988EF99}">
      <dgm:prSet/>
      <dgm:spPr/>
      <dgm:t>
        <a:bodyPr/>
        <a:lstStyle/>
        <a:p>
          <a:endParaRPr lang="ru-RU"/>
        </a:p>
      </dgm:t>
    </dgm:pt>
    <dgm:pt modelId="{E6AD9D7D-D534-4B46-BE11-7F32B63D44DA}" type="sibTrans" cxnId="{BA551DBB-98B9-4146-B7F6-C0C3A988EF99}">
      <dgm:prSet/>
      <dgm:spPr/>
      <dgm:t>
        <a:bodyPr/>
        <a:lstStyle/>
        <a:p>
          <a:endParaRPr lang="ru-RU"/>
        </a:p>
      </dgm:t>
    </dgm:pt>
    <dgm:pt modelId="{AE7BC106-F097-4E93-A1B6-15AFA584F0E4}">
      <dgm:prSet phldrT="[Текст]"/>
      <dgm:spPr/>
      <dgm:t>
        <a:bodyPr/>
        <a:lstStyle/>
        <a:p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376CA52E-7720-49B8-978C-2C0DAAF6671A}" type="parTrans" cxnId="{8765C4FC-4E85-4CDD-BD47-59F0F39AF315}">
      <dgm:prSet/>
      <dgm:spPr/>
      <dgm:t>
        <a:bodyPr/>
        <a:lstStyle/>
        <a:p>
          <a:endParaRPr lang="ru-RU"/>
        </a:p>
      </dgm:t>
    </dgm:pt>
    <dgm:pt modelId="{7C44BD9C-BEA1-4464-AFEC-21B768F27767}" type="sibTrans" cxnId="{8765C4FC-4E85-4CDD-BD47-59F0F39AF315}">
      <dgm:prSet/>
      <dgm:spPr/>
      <dgm:t>
        <a:bodyPr/>
        <a:lstStyle/>
        <a:p>
          <a:endParaRPr lang="ru-RU"/>
        </a:p>
      </dgm:t>
    </dgm:pt>
    <dgm:pt modelId="{2C68EBCC-0489-42FF-BBA0-4D8048CBDBCE}">
      <dgm:prSet/>
      <dgm:spPr/>
      <dgm:t>
        <a:bodyPr/>
        <a:lstStyle/>
        <a:p>
          <a:r>
            <a:rPr lang="ru-RU" dirty="0">
              <a:solidFill>
                <a:schemeClr val="bg2">
                  <a:lumMod val="10000"/>
                </a:schemeClr>
              </a:solidFill>
            </a:rPr>
            <a:t>Примеры игр: «Подари улыбку другу», «Поделись игрушкой», релаксационные игры: «Цветочная полянка», «Замерзли как сосульки», «Растаяли как мороженое» и др.</a:t>
          </a:r>
        </a:p>
      </dgm:t>
    </dgm:pt>
    <dgm:pt modelId="{2A7FE88D-3617-4488-BC24-4457C50EA149}" type="sibTrans" cxnId="{F5CAD921-4DAB-47A4-8E1A-6C3452B30800}">
      <dgm:prSet/>
      <dgm:spPr/>
      <dgm:t>
        <a:bodyPr/>
        <a:lstStyle/>
        <a:p>
          <a:endParaRPr lang="ru-RU"/>
        </a:p>
      </dgm:t>
    </dgm:pt>
    <dgm:pt modelId="{73B2527A-1360-44CA-A570-98013177F3D7}" type="parTrans" cxnId="{F5CAD921-4DAB-47A4-8E1A-6C3452B30800}">
      <dgm:prSet/>
      <dgm:spPr/>
      <dgm:t>
        <a:bodyPr/>
        <a:lstStyle/>
        <a:p>
          <a:endParaRPr lang="ru-RU"/>
        </a:p>
      </dgm:t>
    </dgm:pt>
    <dgm:pt modelId="{1B3143FF-024E-4436-BA2B-F934283241A5}" type="pres">
      <dgm:prSet presAssocID="{287DF896-81A1-4D93-8908-C53A28314449}" presName="composite" presStyleCnt="0">
        <dgm:presLayoutVars>
          <dgm:chMax val="1"/>
          <dgm:dir/>
          <dgm:resizeHandles val="exact"/>
        </dgm:presLayoutVars>
      </dgm:prSet>
      <dgm:spPr/>
    </dgm:pt>
    <dgm:pt modelId="{FE3BD389-DF37-4219-B548-BC3965D9E1E4}" type="pres">
      <dgm:prSet presAssocID="{451A9D14-7B83-4F1E-A56A-67630FB90D4B}" presName="roof" presStyleLbl="dkBgShp" presStyleIdx="0" presStyleCnt="2"/>
      <dgm:spPr/>
    </dgm:pt>
    <dgm:pt modelId="{A9851B78-9E43-4F43-AD62-4C3642EE81CA}" type="pres">
      <dgm:prSet presAssocID="{451A9D14-7B83-4F1E-A56A-67630FB90D4B}" presName="pillars" presStyleCnt="0"/>
      <dgm:spPr/>
    </dgm:pt>
    <dgm:pt modelId="{A89C0D71-DB03-423A-A122-CED057D53AA6}" type="pres">
      <dgm:prSet presAssocID="{451A9D14-7B83-4F1E-A56A-67630FB90D4B}" presName="pillar1" presStyleLbl="node1" presStyleIdx="0" presStyleCnt="3">
        <dgm:presLayoutVars>
          <dgm:bulletEnabled val="1"/>
        </dgm:presLayoutVars>
      </dgm:prSet>
      <dgm:spPr/>
    </dgm:pt>
    <dgm:pt modelId="{E71BE87E-0057-4D5A-B038-845E6FA50A92}" type="pres">
      <dgm:prSet presAssocID="{AE7BC106-F097-4E93-A1B6-15AFA584F0E4}" presName="pillarX" presStyleLbl="node1" presStyleIdx="1" presStyleCnt="3">
        <dgm:presLayoutVars>
          <dgm:bulletEnabled val="1"/>
        </dgm:presLayoutVars>
      </dgm:prSet>
      <dgm:spPr/>
    </dgm:pt>
    <dgm:pt modelId="{8D4720B0-BC3C-4A6B-A358-D232F50EAFC1}" type="pres">
      <dgm:prSet presAssocID="{2C68EBCC-0489-42FF-BBA0-4D8048CBDBCE}" presName="pillarX" presStyleLbl="node1" presStyleIdx="2" presStyleCnt="3">
        <dgm:presLayoutVars>
          <dgm:bulletEnabled val="1"/>
        </dgm:presLayoutVars>
      </dgm:prSet>
      <dgm:spPr/>
    </dgm:pt>
    <dgm:pt modelId="{D9C842E5-5A10-4371-B540-94DD24F08B32}" type="pres">
      <dgm:prSet presAssocID="{451A9D14-7B83-4F1E-A56A-67630FB90D4B}" presName="base" presStyleLbl="dkBgShp" presStyleIdx="1" presStyleCnt="2"/>
      <dgm:spPr/>
    </dgm:pt>
  </dgm:ptLst>
  <dgm:cxnLst>
    <dgm:cxn modelId="{4AB10703-2925-4BB4-928B-C84A4E005536}" type="presOf" srcId="{287DF896-81A1-4D93-8908-C53A28314449}" destId="{1B3143FF-024E-4436-BA2B-F934283241A5}" srcOrd="0" destOrd="0" presId="urn:microsoft.com/office/officeart/2005/8/layout/hList3"/>
    <dgm:cxn modelId="{EEA6CC07-39B3-4E39-A183-554B7F5505AA}" srcId="{287DF896-81A1-4D93-8908-C53A28314449}" destId="{451A9D14-7B83-4F1E-A56A-67630FB90D4B}" srcOrd="0" destOrd="0" parTransId="{CEE82624-27F5-4559-B9CF-71261DEA1E27}" sibTransId="{519608B8-F8E9-46D6-9917-93ED1A4A0793}"/>
    <dgm:cxn modelId="{D4939211-FBB5-4577-8481-EF7868B74ECF}" type="presOf" srcId="{2C68EBCC-0489-42FF-BBA0-4D8048CBDBCE}" destId="{8D4720B0-BC3C-4A6B-A358-D232F50EAFC1}" srcOrd="0" destOrd="0" presId="urn:microsoft.com/office/officeart/2005/8/layout/hList3"/>
    <dgm:cxn modelId="{76357C1A-186A-47C7-85D0-772F40A57829}" type="presOf" srcId="{246D35DC-3FC6-4A13-82C6-BEBDACCE704F}" destId="{A89C0D71-DB03-423A-A122-CED057D53AA6}" srcOrd="0" destOrd="0" presId="urn:microsoft.com/office/officeart/2005/8/layout/hList3"/>
    <dgm:cxn modelId="{F5CAD921-4DAB-47A4-8E1A-6C3452B30800}" srcId="{451A9D14-7B83-4F1E-A56A-67630FB90D4B}" destId="{2C68EBCC-0489-42FF-BBA0-4D8048CBDBCE}" srcOrd="2" destOrd="0" parTransId="{73B2527A-1360-44CA-A570-98013177F3D7}" sibTransId="{2A7FE88D-3617-4488-BC24-4457C50EA149}"/>
    <dgm:cxn modelId="{3DA5E4B5-0BBA-457D-819F-9A450A028408}" type="presOf" srcId="{451A9D14-7B83-4F1E-A56A-67630FB90D4B}" destId="{FE3BD389-DF37-4219-B548-BC3965D9E1E4}" srcOrd="0" destOrd="0" presId="urn:microsoft.com/office/officeart/2005/8/layout/hList3"/>
    <dgm:cxn modelId="{BA551DBB-98B9-4146-B7F6-C0C3A988EF99}" srcId="{451A9D14-7B83-4F1E-A56A-67630FB90D4B}" destId="{246D35DC-3FC6-4A13-82C6-BEBDACCE704F}" srcOrd="0" destOrd="0" parTransId="{8EC9D8E4-0EE7-4EF9-94BC-E23BB4050FD9}" sibTransId="{E6AD9D7D-D534-4B46-BE11-7F32B63D44DA}"/>
    <dgm:cxn modelId="{1C1283D7-4EDE-471F-B7C0-6BE67E19853F}" type="presOf" srcId="{AE7BC106-F097-4E93-A1B6-15AFA584F0E4}" destId="{E71BE87E-0057-4D5A-B038-845E6FA50A92}" srcOrd="0" destOrd="0" presId="urn:microsoft.com/office/officeart/2005/8/layout/hList3"/>
    <dgm:cxn modelId="{8765C4FC-4E85-4CDD-BD47-59F0F39AF315}" srcId="{451A9D14-7B83-4F1E-A56A-67630FB90D4B}" destId="{AE7BC106-F097-4E93-A1B6-15AFA584F0E4}" srcOrd="1" destOrd="0" parTransId="{376CA52E-7720-49B8-978C-2C0DAAF6671A}" sibTransId="{7C44BD9C-BEA1-4464-AFEC-21B768F27767}"/>
    <dgm:cxn modelId="{9E46D21D-0BE2-40C4-8385-B49F55CCE364}" type="presParOf" srcId="{1B3143FF-024E-4436-BA2B-F934283241A5}" destId="{FE3BD389-DF37-4219-B548-BC3965D9E1E4}" srcOrd="0" destOrd="0" presId="urn:microsoft.com/office/officeart/2005/8/layout/hList3"/>
    <dgm:cxn modelId="{BF1E8BC7-1C33-42B8-9494-8BE694967749}" type="presParOf" srcId="{1B3143FF-024E-4436-BA2B-F934283241A5}" destId="{A9851B78-9E43-4F43-AD62-4C3642EE81CA}" srcOrd="1" destOrd="0" presId="urn:microsoft.com/office/officeart/2005/8/layout/hList3"/>
    <dgm:cxn modelId="{17AF30A3-9820-4A00-B208-B883838B77D8}" type="presParOf" srcId="{A9851B78-9E43-4F43-AD62-4C3642EE81CA}" destId="{A89C0D71-DB03-423A-A122-CED057D53AA6}" srcOrd="0" destOrd="0" presId="urn:microsoft.com/office/officeart/2005/8/layout/hList3"/>
    <dgm:cxn modelId="{70B9D781-34DD-497B-B366-E18A812B032F}" type="presParOf" srcId="{A9851B78-9E43-4F43-AD62-4C3642EE81CA}" destId="{E71BE87E-0057-4D5A-B038-845E6FA50A92}" srcOrd="1" destOrd="0" presId="urn:microsoft.com/office/officeart/2005/8/layout/hList3"/>
    <dgm:cxn modelId="{EA336151-4221-40FC-9962-1CD8F4D2DE1E}" type="presParOf" srcId="{A9851B78-9E43-4F43-AD62-4C3642EE81CA}" destId="{8D4720B0-BC3C-4A6B-A358-D232F50EAFC1}" srcOrd="2" destOrd="0" presId="urn:microsoft.com/office/officeart/2005/8/layout/hList3"/>
    <dgm:cxn modelId="{F3044445-8140-4D95-A20C-C5C3491A7383}" type="presParOf" srcId="{1B3143FF-024E-4436-BA2B-F934283241A5}" destId="{D9C842E5-5A10-4371-B540-94DD24F08B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7DF896-81A1-4D93-8908-C53A28314449}" type="doc">
      <dgm:prSet loTypeId="urn:microsoft.com/office/officeart/2005/8/layout/h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51A9D14-7B83-4F1E-A56A-67630FB90D4B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2">
                  <a:lumMod val="10000"/>
                </a:schemeClr>
              </a:solidFill>
            </a:rPr>
            <a:t>4. Вовлечение в игровое общение через театрализованные игры, а также ролевого диалога с ребенком через игрушки</a:t>
          </a:r>
        </a:p>
        <a:p>
          <a:endParaRPr lang="ru-RU" sz="2200" dirty="0">
            <a:solidFill>
              <a:schemeClr val="bg2">
                <a:lumMod val="10000"/>
              </a:schemeClr>
            </a:solidFill>
          </a:endParaRPr>
        </a:p>
      </dgm:t>
    </dgm:pt>
    <dgm:pt modelId="{CEE82624-27F5-4559-B9CF-71261DEA1E27}" type="parTrans" cxnId="{EEA6CC07-39B3-4E39-A183-554B7F5505AA}">
      <dgm:prSet/>
      <dgm:spPr/>
      <dgm:t>
        <a:bodyPr/>
        <a:lstStyle/>
        <a:p>
          <a:endParaRPr lang="ru-RU"/>
        </a:p>
      </dgm:t>
    </dgm:pt>
    <dgm:pt modelId="{519608B8-F8E9-46D6-9917-93ED1A4A0793}" type="sibTrans" cxnId="{EEA6CC07-39B3-4E39-A183-554B7F5505AA}">
      <dgm:prSet/>
      <dgm:spPr/>
      <dgm:t>
        <a:bodyPr/>
        <a:lstStyle/>
        <a:p>
          <a:endParaRPr lang="ru-RU"/>
        </a:p>
      </dgm:t>
    </dgm:pt>
    <dgm:pt modelId="{246D35DC-3FC6-4A13-82C6-BEBDACCE704F}">
      <dgm:prSet phldrT="[Текст]" custT="1"/>
      <dgm:spPr/>
      <dgm:t>
        <a:bodyPr/>
        <a:lstStyle/>
        <a:p>
          <a:r>
            <a:rPr lang="ru-RU" sz="2400" dirty="0">
              <a:solidFill>
                <a:schemeClr val="bg2">
                  <a:lumMod val="10000"/>
                </a:schemeClr>
              </a:solidFill>
            </a:rPr>
            <a:t>Цель: формирование потребности во взаимодействии;</a:t>
          </a:r>
        </a:p>
        <a:p>
          <a:r>
            <a:rPr lang="ru-RU" sz="2400" dirty="0">
              <a:solidFill>
                <a:schemeClr val="bg2">
                  <a:lumMod val="10000"/>
                </a:schemeClr>
              </a:solidFill>
            </a:rPr>
            <a:t>развитие интереса и эмоционального отклика к партнеру по игре </a:t>
          </a:r>
        </a:p>
      </dgm:t>
    </dgm:pt>
    <dgm:pt modelId="{8EC9D8E4-0EE7-4EF9-94BC-E23BB4050FD9}" type="parTrans" cxnId="{BA551DBB-98B9-4146-B7F6-C0C3A988EF99}">
      <dgm:prSet/>
      <dgm:spPr/>
      <dgm:t>
        <a:bodyPr/>
        <a:lstStyle/>
        <a:p>
          <a:endParaRPr lang="ru-RU"/>
        </a:p>
      </dgm:t>
    </dgm:pt>
    <dgm:pt modelId="{E6AD9D7D-D534-4B46-BE11-7F32B63D44DA}" type="sibTrans" cxnId="{BA551DBB-98B9-4146-B7F6-C0C3A988EF99}">
      <dgm:prSet/>
      <dgm:spPr/>
      <dgm:t>
        <a:bodyPr/>
        <a:lstStyle/>
        <a:p>
          <a:endParaRPr lang="ru-RU"/>
        </a:p>
      </dgm:t>
    </dgm:pt>
    <dgm:pt modelId="{AE7BC106-F097-4E93-A1B6-15AFA584F0E4}">
      <dgm:prSet phldrT="[Текст]"/>
      <dgm:spPr/>
      <dgm:t>
        <a:bodyPr/>
        <a:lstStyle/>
        <a:p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376CA52E-7720-49B8-978C-2C0DAAF6671A}" type="parTrans" cxnId="{8765C4FC-4E85-4CDD-BD47-59F0F39AF315}">
      <dgm:prSet/>
      <dgm:spPr/>
      <dgm:t>
        <a:bodyPr/>
        <a:lstStyle/>
        <a:p>
          <a:endParaRPr lang="ru-RU"/>
        </a:p>
      </dgm:t>
    </dgm:pt>
    <dgm:pt modelId="{7C44BD9C-BEA1-4464-AFEC-21B768F27767}" type="sibTrans" cxnId="{8765C4FC-4E85-4CDD-BD47-59F0F39AF315}">
      <dgm:prSet/>
      <dgm:spPr/>
      <dgm:t>
        <a:bodyPr/>
        <a:lstStyle/>
        <a:p>
          <a:endParaRPr lang="ru-RU"/>
        </a:p>
      </dgm:t>
    </dgm:pt>
    <dgm:pt modelId="{78D0A3A2-AD83-472A-8B6A-084748A0F2FF}">
      <dgm:prSet/>
      <dgm:spPr/>
      <dgm:t>
        <a:bodyPr/>
        <a:lstStyle/>
        <a:p>
          <a:r>
            <a:rPr lang="ru-RU" b="0" dirty="0">
              <a:solidFill>
                <a:schemeClr val="bg2">
                  <a:lumMod val="10000"/>
                </a:schemeClr>
              </a:solidFill>
            </a:rPr>
            <a:t>Пример: Игра </a:t>
          </a:r>
          <a:r>
            <a:rPr lang="ru-RU" b="1" dirty="0">
              <a:solidFill>
                <a:schemeClr val="bg2">
                  <a:lumMod val="10000"/>
                </a:schemeClr>
              </a:solidFill>
            </a:rPr>
            <a:t>«Детский сад для зверят» </a:t>
          </a:r>
        </a:p>
        <a:p>
          <a:r>
            <a:rPr lang="ru-RU" dirty="0">
              <a:solidFill>
                <a:schemeClr val="bg2">
                  <a:lumMod val="10000"/>
                </a:schemeClr>
              </a:solidFill>
            </a:rPr>
            <a:t>Взрослый показывает при помощи героев как зверята в детском саду радуются, грустят, злятся и т.д. и предлагает детям их изобразить.</a:t>
          </a:r>
        </a:p>
      </dgm:t>
    </dgm:pt>
    <dgm:pt modelId="{F4FADF41-F477-4FDD-9BF0-412F35B0A038}" type="parTrans" cxnId="{9280B6D7-630E-4472-9556-3EB318E2AEB2}">
      <dgm:prSet/>
      <dgm:spPr/>
      <dgm:t>
        <a:bodyPr/>
        <a:lstStyle/>
        <a:p>
          <a:endParaRPr lang="ru-RU"/>
        </a:p>
      </dgm:t>
    </dgm:pt>
    <dgm:pt modelId="{5B349EAA-0271-48EB-90C9-D2CF3F08A658}" type="sibTrans" cxnId="{9280B6D7-630E-4472-9556-3EB318E2AEB2}">
      <dgm:prSet/>
      <dgm:spPr/>
      <dgm:t>
        <a:bodyPr/>
        <a:lstStyle/>
        <a:p>
          <a:endParaRPr lang="ru-RU"/>
        </a:p>
      </dgm:t>
    </dgm:pt>
    <dgm:pt modelId="{1B3143FF-024E-4436-BA2B-F934283241A5}" type="pres">
      <dgm:prSet presAssocID="{287DF896-81A1-4D93-8908-C53A28314449}" presName="composite" presStyleCnt="0">
        <dgm:presLayoutVars>
          <dgm:chMax val="1"/>
          <dgm:dir/>
          <dgm:resizeHandles val="exact"/>
        </dgm:presLayoutVars>
      </dgm:prSet>
      <dgm:spPr/>
    </dgm:pt>
    <dgm:pt modelId="{FE3BD389-DF37-4219-B548-BC3965D9E1E4}" type="pres">
      <dgm:prSet presAssocID="{451A9D14-7B83-4F1E-A56A-67630FB90D4B}" presName="roof" presStyleLbl="dkBgShp" presStyleIdx="0" presStyleCnt="2"/>
      <dgm:spPr/>
    </dgm:pt>
    <dgm:pt modelId="{A9851B78-9E43-4F43-AD62-4C3642EE81CA}" type="pres">
      <dgm:prSet presAssocID="{451A9D14-7B83-4F1E-A56A-67630FB90D4B}" presName="pillars" presStyleCnt="0"/>
      <dgm:spPr/>
    </dgm:pt>
    <dgm:pt modelId="{A89C0D71-DB03-423A-A122-CED057D53AA6}" type="pres">
      <dgm:prSet presAssocID="{451A9D14-7B83-4F1E-A56A-67630FB90D4B}" presName="pillar1" presStyleLbl="node1" presStyleIdx="0" presStyleCnt="3">
        <dgm:presLayoutVars>
          <dgm:bulletEnabled val="1"/>
        </dgm:presLayoutVars>
      </dgm:prSet>
      <dgm:spPr/>
    </dgm:pt>
    <dgm:pt modelId="{E71BE87E-0057-4D5A-B038-845E6FA50A92}" type="pres">
      <dgm:prSet presAssocID="{AE7BC106-F097-4E93-A1B6-15AFA584F0E4}" presName="pillarX" presStyleLbl="node1" presStyleIdx="1" presStyleCnt="3">
        <dgm:presLayoutVars>
          <dgm:bulletEnabled val="1"/>
        </dgm:presLayoutVars>
      </dgm:prSet>
      <dgm:spPr/>
    </dgm:pt>
    <dgm:pt modelId="{59274A7C-2368-4CC6-8D04-27FC959FAD6E}" type="pres">
      <dgm:prSet presAssocID="{78D0A3A2-AD83-472A-8B6A-084748A0F2FF}" presName="pillarX" presStyleLbl="node1" presStyleIdx="2" presStyleCnt="3">
        <dgm:presLayoutVars>
          <dgm:bulletEnabled val="1"/>
        </dgm:presLayoutVars>
      </dgm:prSet>
      <dgm:spPr/>
    </dgm:pt>
    <dgm:pt modelId="{D9C842E5-5A10-4371-B540-94DD24F08B32}" type="pres">
      <dgm:prSet presAssocID="{451A9D14-7B83-4F1E-A56A-67630FB90D4B}" presName="base" presStyleLbl="dkBgShp" presStyleIdx="1" presStyleCnt="2"/>
      <dgm:spPr/>
    </dgm:pt>
  </dgm:ptLst>
  <dgm:cxnLst>
    <dgm:cxn modelId="{EEA6CC07-39B3-4E39-A183-554B7F5505AA}" srcId="{287DF896-81A1-4D93-8908-C53A28314449}" destId="{451A9D14-7B83-4F1E-A56A-67630FB90D4B}" srcOrd="0" destOrd="0" parTransId="{CEE82624-27F5-4559-B9CF-71261DEA1E27}" sibTransId="{519608B8-F8E9-46D6-9917-93ED1A4A0793}"/>
    <dgm:cxn modelId="{2DFC8D65-CE31-4D27-A778-E3F6FAE65A7F}" type="presOf" srcId="{287DF896-81A1-4D93-8908-C53A28314449}" destId="{1B3143FF-024E-4436-BA2B-F934283241A5}" srcOrd="0" destOrd="0" presId="urn:microsoft.com/office/officeart/2005/8/layout/hList3"/>
    <dgm:cxn modelId="{FD3BC791-F237-41EF-908C-F3BF93AC54C4}" type="presOf" srcId="{451A9D14-7B83-4F1E-A56A-67630FB90D4B}" destId="{FE3BD389-DF37-4219-B548-BC3965D9E1E4}" srcOrd="0" destOrd="0" presId="urn:microsoft.com/office/officeart/2005/8/layout/hList3"/>
    <dgm:cxn modelId="{8F588695-E887-4331-AB6E-03BE99CBBDE7}" type="presOf" srcId="{246D35DC-3FC6-4A13-82C6-BEBDACCE704F}" destId="{A89C0D71-DB03-423A-A122-CED057D53AA6}" srcOrd="0" destOrd="0" presId="urn:microsoft.com/office/officeart/2005/8/layout/hList3"/>
    <dgm:cxn modelId="{67FEF0B5-916E-404E-9B23-4B82E80A7BF9}" type="presOf" srcId="{AE7BC106-F097-4E93-A1B6-15AFA584F0E4}" destId="{E71BE87E-0057-4D5A-B038-845E6FA50A92}" srcOrd="0" destOrd="0" presId="urn:microsoft.com/office/officeart/2005/8/layout/hList3"/>
    <dgm:cxn modelId="{BA551DBB-98B9-4146-B7F6-C0C3A988EF99}" srcId="{451A9D14-7B83-4F1E-A56A-67630FB90D4B}" destId="{246D35DC-3FC6-4A13-82C6-BEBDACCE704F}" srcOrd="0" destOrd="0" parTransId="{8EC9D8E4-0EE7-4EF9-94BC-E23BB4050FD9}" sibTransId="{E6AD9D7D-D534-4B46-BE11-7F32B63D44DA}"/>
    <dgm:cxn modelId="{9280B6D7-630E-4472-9556-3EB318E2AEB2}" srcId="{451A9D14-7B83-4F1E-A56A-67630FB90D4B}" destId="{78D0A3A2-AD83-472A-8B6A-084748A0F2FF}" srcOrd="2" destOrd="0" parTransId="{F4FADF41-F477-4FDD-9BF0-412F35B0A038}" sibTransId="{5B349EAA-0271-48EB-90C9-D2CF3F08A658}"/>
    <dgm:cxn modelId="{8CB9E2FA-7452-499C-B40F-9F3A0695B438}" type="presOf" srcId="{78D0A3A2-AD83-472A-8B6A-084748A0F2FF}" destId="{59274A7C-2368-4CC6-8D04-27FC959FAD6E}" srcOrd="0" destOrd="0" presId="urn:microsoft.com/office/officeart/2005/8/layout/hList3"/>
    <dgm:cxn modelId="{8765C4FC-4E85-4CDD-BD47-59F0F39AF315}" srcId="{451A9D14-7B83-4F1E-A56A-67630FB90D4B}" destId="{AE7BC106-F097-4E93-A1B6-15AFA584F0E4}" srcOrd="1" destOrd="0" parTransId="{376CA52E-7720-49B8-978C-2C0DAAF6671A}" sibTransId="{7C44BD9C-BEA1-4464-AFEC-21B768F27767}"/>
    <dgm:cxn modelId="{927DA594-8439-4EE6-B182-8E7B7DE407E1}" type="presParOf" srcId="{1B3143FF-024E-4436-BA2B-F934283241A5}" destId="{FE3BD389-DF37-4219-B548-BC3965D9E1E4}" srcOrd="0" destOrd="0" presId="urn:microsoft.com/office/officeart/2005/8/layout/hList3"/>
    <dgm:cxn modelId="{43DF905B-2E04-4B7B-969A-2EED43E970B1}" type="presParOf" srcId="{1B3143FF-024E-4436-BA2B-F934283241A5}" destId="{A9851B78-9E43-4F43-AD62-4C3642EE81CA}" srcOrd="1" destOrd="0" presId="urn:microsoft.com/office/officeart/2005/8/layout/hList3"/>
    <dgm:cxn modelId="{666C33C5-6CF2-4659-8C1D-924EB17D9F8F}" type="presParOf" srcId="{A9851B78-9E43-4F43-AD62-4C3642EE81CA}" destId="{A89C0D71-DB03-423A-A122-CED057D53AA6}" srcOrd="0" destOrd="0" presId="urn:microsoft.com/office/officeart/2005/8/layout/hList3"/>
    <dgm:cxn modelId="{44AA144C-8D8D-4B1E-969C-F31138EE2F30}" type="presParOf" srcId="{A9851B78-9E43-4F43-AD62-4C3642EE81CA}" destId="{E71BE87E-0057-4D5A-B038-845E6FA50A92}" srcOrd="1" destOrd="0" presId="urn:microsoft.com/office/officeart/2005/8/layout/hList3"/>
    <dgm:cxn modelId="{685A6963-38C0-4940-B985-B2C019321C77}" type="presParOf" srcId="{A9851B78-9E43-4F43-AD62-4C3642EE81CA}" destId="{59274A7C-2368-4CC6-8D04-27FC959FAD6E}" srcOrd="2" destOrd="0" presId="urn:microsoft.com/office/officeart/2005/8/layout/hList3"/>
    <dgm:cxn modelId="{3B6D3D27-C305-4E39-9458-C37E6ED5BB59}" type="presParOf" srcId="{1B3143FF-024E-4436-BA2B-F934283241A5}" destId="{D9C842E5-5A10-4371-B540-94DD24F08B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314A-E54B-4140-9586-EA768B3129D4}">
      <dsp:nvSpPr>
        <dsp:cNvPr id="0" name=""/>
        <dsp:cNvSpPr/>
      </dsp:nvSpPr>
      <dsp:spPr>
        <a:xfrm>
          <a:off x="0" y="2104"/>
          <a:ext cx="8712967" cy="123128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>
              <a:shade val="75000"/>
              <a:lumMod val="90000"/>
            </a:scrgb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       Взрослый выступает для ребенка как партнер по игре, образец для подражания и удовлетворяет потребность ребенка в доброжелательном внимании и сотрудничестве. Сверстники этого дать не могут, поскольку сами нуждаются в том же.</a:t>
          </a:r>
        </a:p>
      </dsp:txBody>
      <dsp:txXfrm>
        <a:off x="60106" y="62210"/>
        <a:ext cx="8592755" cy="1111075"/>
      </dsp:txXfrm>
    </dsp:sp>
    <dsp:sp modelId="{C12F0712-8D5D-4675-AA97-63185A1E28A9}">
      <dsp:nvSpPr>
        <dsp:cNvPr id="0" name=""/>
        <dsp:cNvSpPr/>
      </dsp:nvSpPr>
      <dsp:spPr>
        <a:xfrm>
          <a:off x="0" y="1246456"/>
          <a:ext cx="8712967" cy="123128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>
              <a:shade val="75000"/>
              <a:lumMod val="90000"/>
            </a:scrgb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     Основным мотивом для их общения со взрослым являются игрушки и действия с ними, а также сам этот человек, но только в качестве старшего партнера ребенка по игре.</a:t>
          </a:r>
        </a:p>
      </dsp:txBody>
      <dsp:txXfrm>
        <a:off x="60106" y="1306562"/>
        <a:ext cx="8592755" cy="1111075"/>
      </dsp:txXfrm>
    </dsp:sp>
    <dsp:sp modelId="{8C400361-C4C1-4C5E-8776-6FDD07F750F6}">
      <dsp:nvSpPr>
        <dsp:cNvPr id="0" name=""/>
        <dsp:cNvSpPr/>
      </dsp:nvSpPr>
      <dsp:spPr>
        <a:xfrm>
          <a:off x="0" y="2490808"/>
          <a:ext cx="8712967" cy="123128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>
              <a:shade val="75000"/>
              <a:lumMod val="90000"/>
            </a:scrgb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      Ведущая деятельность детей в данном возрасте – предметно-</a:t>
          </a:r>
          <a:r>
            <a:rPr lang="ru-RU" sz="2000" kern="1200" dirty="0" err="1">
              <a:solidFill>
                <a:schemeClr val="tx1"/>
              </a:solidFill>
            </a:rPr>
            <a:t>манипулятивная</a:t>
          </a:r>
          <a:r>
            <a:rPr lang="ru-RU" sz="2000" kern="1200" dirty="0">
              <a:solidFill>
                <a:schemeClr val="tx1"/>
              </a:solidFill>
            </a:rPr>
            <a:t>. Общение со взрослыми вплетается в новую ведущую деятельность, помогая ей и обслуживая ее. </a:t>
          </a:r>
        </a:p>
      </dsp:txBody>
      <dsp:txXfrm>
        <a:off x="60106" y="2550914"/>
        <a:ext cx="8592755" cy="1111075"/>
      </dsp:txXfrm>
    </dsp:sp>
    <dsp:sp modelId="{69C0C886-2503-4C67-A7A2-95127298B6D9}">
      <dsp:nvSpPr>
        <dsp:cNvPr id="0" name=""/>
        <dsp:cNvSpPr/>
      </dsp:nvSpPr>
      <dsp:spPr>
        <a:xfrm>
          <a:off x="0" y="3735160"/>
          <a:ext cx="8712967" cy="123128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>
              <a:shade val="75000"/>
              <a:lumMod val="90000"/>
            </a:scrgb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        Общение со сверстниками в раннем возрасте носит эмоционально-практический характер. Содержание его состоит в том, что ребенок ждет от сверстника соучастия в своих шалостях, забавах и стремится к самовыражению. </a:t>
          </a:r>
        </a:p>
      </dsp:txBody>
      <dsp:txXfrm>
        <a:off x="60106" y="3795266"/>
        <a:ext cx="8592755" cy="1111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431D8-975B-48C5-8EFA-A9FBEB81CD74}">
      <dsp:nvSpPr>
        <dsp:cNvPr id="0" name=""/>
        <dsp:cNvSpPr/>
      </dsp:nvSpPr>
      <dsp:spPr>
        <a:xfrm>
          <a:off x="-4383689" y="-672384"/>
          <a:ext cx="5222583" cy="5222583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E0CF3-57AE-4BA4-8117-FD1034ED7C37}">
      <dsp:nvSpPr>
        <dsp:cNvPr id="0" name=""/>
        <dsp:cNvSpPr/>
      </dsp:nvSpPr>
      <dsp:spPr>
        <a:xfrm>
          <a:off x="539508" y="387781"/>
          <a:ext cx="7153750" cy="77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603" tIns="60960" rIns="60960" bIns="6096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навыки общения</a:t>
          </a:r>
        </a:p>
      </dsp:txBody>
      <dsp:txXfrm>
        <a:off x="539508" y="387781"/>
        <a:ext cx="7153750" cy="775563"/>
      </dsp:txXfrm>
    </dsp:sp>
    <dsp:sp modelId="{A005E30D-2DAC-4811-A499-B78615E11788}">
      <dsp:nvSpPr>
        <dsp:cNvPr id="0" name=""/>
        <dsp:cNvSpPr/>
      </dsp:nvSpPr>
      <dsp:spPr>
        <a:xfrm>
          <a:off x="54781" y="290836"/>
          <a:ext cx="969453" cy="969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627CD1-5FF4-4F42-A744-5DCAC899D3ED}">
      <dsp:nvSpPr>
        <dsp:cNvPr id="0" name=""/>
        <dsp:cNvSpPr/>
      </dsp:nvSpPr>
      <dsp:spPr>
        <a:xfrm>
          <a:off x="821425" y="1551126"/>
          <a:ext cx="6871833" cy="775563"/>
        </a:xfrm>
        <a:prstGeom prst="rect">
          <a:avLst/>
        </a:prstGeom>
        <a:solidFill>
          <a:schemeClr val="accent2">
            <a:hueOff val="627056"/>
            <a:satOff val="-3413"/>
            <a:lumOff val="1275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603" tIns="60960" rIns="60960" bIns="6096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усвоение правил взаимодействия</a:t>
          </a:r>
        </a:p>
      </dsp:txBody>
      <dsp:txXfrm>
        <a:off x="821425" y="1551126"/>
        <a:ext cx="6871833" cy="775563"/>
      </dsp:txXfrm>
    </dsp:sp>
    <dsp:sp modelId="{09F65D79-3403-4A2F-91E3-915872BB1193}">
      <dsp:nvSpPr>
        <dsp:cNvPr id="0" name=""/>
        <dsp:cNvSpPr/>
      </dsp:nvSpPr>
      <dsp:spPr>
        <a:xfrm>
          <a:off x="336698" y="1454180"/>
          <a:ext cx="969453" cy="969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7056"/>
              <a:satOff val="-3413"/>
              <a:lumOff val="1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66EF60F-39D2-4793-BAE6-75BD8C2529B7}">
      <dsp:nvSpPr>
        <dsp:cNvPr id="0" name=""/>
        <dsp:cNvSpPr/>
      </dsp:nvSpPr>
      <dsp:spPr>
        <a:xfrm>
          <a:off x="539508" y="2714470"/>
          <a:ext cx="7153750" cy="775563"/>
        </a:xfrm>
        <a:prstGeom prst="rect">
          <a:avLst/>
        </a:prstGeom>
        <a:solidFill>
          <a:schemeClr val="accent2">
            <a:hueOff val="1254112"/>
            <a:satOff val="-6827"/>
            <a:lumOff val="2549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603" tIns="60960" rIns="60960" bIns="6096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преодоление внутренней скованности и страха в процессе общения</a:t>
          </a:r>
        </a:p>
      </dsp:txBody>
      <dsp:txXfrm>
        <a:off x="539508" y="2714470"/>
        <a:ext cx="7153750" cy="775563"/>
      </dsp:txXfrm>
    </dsp:sp>
    <dsp:sp modelId="{F08DD735-4B20-48B6-9421-855DEA6574E5}">
      <dsp:nvSpPr>
        <dsp:cNvPr id="0" name=""/>
        <dsp:cNvSpPr/>
      </dsp:nvSpPr>
      <dsp:spPr>
        <a:xfrm>
          <a:off x="54781" y="2617525"/>
          <a:ext cx="969453" cy="969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4112"/>
              <a:satOff val="-6827"/>
              <a:lumOff val="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D389-DF37-4219-B548-BC3965D9E1E4}">
      <dsp:nvSpPr>
        <dsp:cNvPr id="0" name=""/>
        <dsp:cNvSpPr/>
      </dsp:nvSpPr>
      <dsp:spPr>
        <a:xfrm>
          <a:off x="0" y="0"/>
          <a:ext cx="8265988" cy="132643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bg2">
                  <a:lumMod val="10000"/>
                </a:schemeClr>
              </a:solidFill>
            </a:rPr>
            <a:t>1. Включение игровых моментов, позволяющих сформировать нормы поведения в процессе общения</a:t>
          </a:r>
        </a:p>
      </dsp:txBody>
      <dsp:txXfrm>
        <a:off x="0" y="0"/>
        <a:ext cx="8265988" cy="1326438"/>
      </dsp:txXfrm>
    </dsp:sp>
    <dsp:sp modelId="{A89C0D71-DB03-423A-A122-CED057D53AA6}">
      <dsp:nvSpPr>
        <dsp:cNvPr id="0" name=""/>
        <dsp:cNvSpPr/>
      </dsp:nvSpPr>
      <dsp:spPr>
        <a:xfrm>
          <a:off x="4036" y="1326438"/>
          <a:ext cx="2752638" cy="2785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2">
                  <a:lumMod val="10000"/>
                </a:schemeClr>
              </a:solidFill>
            </a:rPr>
            <a:t>Цель: Формирование норм и правил взаимодействия</a:t>
          </a:r>
        </a:p>
      </dsp:txBody>
      <dsp:txXfrm>
        <a:off x="4036" y="1326438"/>
        <a:ext cx="2752638" cy="2785519"/>
      </dsp:txXfrm>
    </dsp:sp>
    <dsp:sp modelId="{E71BE87E-0057-4D5A-B038-845E6FA50A92}">
      <dsp:nvSpPr>
        <dsp:cNvPr id="0" name=""/>
        <dsp:cNvSpPr/>
      </dsp:nvSpPr>
      <dsp:spPr>
        <a:xfrm>
          <a:off x="2756674" y="1326438"/>
          <a:ext cx="2752638" cy="2785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56674" y="1326438"/>
        <a:ext cx="2752638" cy="2785519"/>
      </dsp:txXfrm>
    </dsp:sp>
    <dsp:sp modelId="{919B0C84-AA0B-4B30-8E2E-9F92CFAB309F}">
      <dsp:nvSpPr>
        <dsp:cNvPr id="0" name=""/>
        <dsp:cNvSpPr/>
      </dsp:nvSpPr>
      <dsp:spPr>
        <a:xfrm>
          <a:off x="5509313" y="1326438"/>
          <a:ext cx="2752638" cy="2785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2">
                  <a:lumMod val="10000"/>
                </a:schemeClr>
              </a:solidFill>
            </a:rPr>
            <a:t>Пример: </a:t>
          </a:r>
          <a:r>
            <a:rPr lang="ru-RU" sz="1700" b="1" kern="1200" dirty="0">
              <a:solidFill>
                <a:schemeClr val="bg2">
                  <a:lumMod val="10000"/>
                </a:schemeClr>
              </a:solidFill>
            </a:rPr>
            <a:t>игра «Приветствие»</a:t>
          </a:r>
          <a:r>
            <a:rPr lang="ru-RU" sz="1700" kern="1200" dirty="0">
              <a:solidFill>
                <a:schemeClr val="bg2">
                  <a:lumMod val="10000"/>
                </a:schemeClr>
              </a:solidFill>
            </a:rPr>
            <a:t>. Взрослый показывает ребятам игрушку и говорит: К нам в гости пришел зайчик, давайте поздороваемся с ним вместе. А теперь он хочет поздороваться с каждым из вас.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2">
                  <a:lumMod val="10000"/>
                </a:schemeClr>
              </a:solidFill>
            </a:rPr>
            <a:t>Игры «Пожалей зайку», «В гости к другу»</a:t>
          </a:r>
        </a:p>
      </dsp:txBody>
      <dsp:txXfrm>
        <a:off x="5509313" y="1326438"/>
        <a:ext cx="2752638" cy="2785519"/>
      </dsp:txXfrm>
    </dsp:sp>
    <dsp:sp modelId="{D9C842E5-5A10-4371-B540-94DD24F08B32}">
      <dsp:nvSpPr>
        <dsp:cNvPr id="0" name=""/>
        <dsp:cNvSpPr/>
      </dsp:nvSpPr>
      <dsp:spPr>
        <a:xfrm>
          <a:off x="0" y="4111957"/>
          <a:ext cx="8265988" cy="30950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D389-DF37-4219-B548-BC3965D9E1E4}">
      <dsp:nvSpPr>
        <dsp:cNvPr id="0" name=""/>
        <dsp:cNvSpPr/>
      </dsp:nvSpPr>
      <dsp:spPr>
        <a:xfrm>
          <a:off x="0" y="0"/>
          <a:ext cx="8353549" cy="132643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2">
                  <a:lumMod val="10000"/>
                </a:schemeClr>
              </a:solidFill>
            </a:rPr>
            <a:t>2. Использование игрового опыта в развитии общения между детьми раннего возраста</a:t>
          </a:r>
        </a:p>
      </dsp:txBody>
      <dsp:txXfrm>
        <a:off x="0" y="0"/>
        <a:ext cx="8353549" cy="1326438"/>
      </dsp:txXfrm>
    </dsp:sp>
    <dsp:sp modelId="{A89C0D71-DB03-423A-A122-CED057D53AA6}">
      <dsp:nvSpPr>
        <dsp:cNvPr id="0" name=""/>
        <dsp:cNvSpPr/>
      </dsp:nvSpPr>
      <dsp:spPr>
        <a:xfrm>
          <a:off x="4078" y="1326438"/>
          <a:ext cx="2781797" cy="2785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2">
                  <a:lumMod val="10000"/>
                </a:schemeClr>
              </a:solidFill>
            </a:rPr>
            <a:t>Цель: направить внимание ребенка на положительное взаимодействие с другими детьми</a:t>
          </a:r>
        </a:p>
      </dsp:txBody>
      <dsp:txXfrm>
        <a:off x="4078" y="1326438"/>
        <a:ext cx="2781797" cy="2785519"/>
      </dsp:txXfrm>
    </dsp:sp>
    <dsp:sp modelId="{E71BE87E-0057-4D5A-B038-845E6FA50A92}">
      <dsp:nvSpPr>
        <dsp:cNvPr id="0" name=""/>
        <dsp:cNvSpPr/>
      </dsp:nvSpPr>
      <dsp:spPr>
        <a:xfrm>
          <a:off x="2785875" y="1326438"/>
          <a:ext cx="2781797" cy="2785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85875" y="1326438"/>
        <a:ext cx="2781797" cy="2785519"/>
      </dsp:txXfrm>
    </dsp:sp>
    <dsp:sp modelId="{E492AA59-49E2-49E4-8BC2-4FB451E7BC8C}">
      <dsp:nvSpPr>
        <dsp:cNvPr id="0" name=""/>
        <dsp:cNvSpPr/>
      </dsp:nvSpPr>
      <dsp:spPr>
        <a:xfrm>
          <a:off x="5567673" y="1326438"/>
          <a:ext cx="2781797" cy="2785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Пример: </a:t>
          </a:r>
          <a:r>
            <a:rPr lang="ru-RU" sz="1800" b="1" kern="1200" dirty="0">
              <a:solidFill>
                <a:schemeClr val="bg2">
                  <a:lumMod val="10000"/>
                </a:schemeClr>
              </a:solidFill>
            </a:rPr>
            <a:t>Игра   «Птичка и червячок». 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Взрослый пускает по кругу червяка. Когда дети начали передавать его друг другу, в ход идет птичка, которая догоняет червячка. Дети должны быстро передавать друг другу червячка, чтобы птичка его не догнала.</a:t>
          </a:r>
        </a:p>
      </dsp:txBody>
      <dsp:txXfrm>
        <a:off x="5567673" y="1326438"/>
        <a:ext cx="2781797" cy="2785519"/>
      </dsp:txXfrm>
    </dsp:sp>
    <dsp:sp modelId="{D9C842E5-5A10-4371-B540-94DD24F08B32}">
      <dsp:nvSpPr>
        <dsp:cNvPr id="0" name=""/>
        <dsp:cNvSpPr/>
      </dsp:nvSpPr>
      <dsp:spPr>
        <a:xfrm>
          <a:off x="0" y="4111957"/>
          <a:ext cx="8353549" cy="30950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D389-DF37-4219-B548-BC3965D9E1E4}">
      <dsp:nvSpPr>
        <dsp:cNvPr id="0" name=""/>
        <dsp:cNvSpPr/>
      </dsp:nvSpPr>
      <dsp:spPr>
        <a:xfrm>
          <a:off x="0" y="0"/>
          <a:ext cx="8337996" cy="130483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chemeClr val="bg2">
                  <a:lumMod val="10000"/>
                </a:schemeClr>
              </a:solidFill>
            </a:rPr>
            <a:t>3. Использование игр, позволяющих снять эмоциональное напряжение в процессе общения</a:t>
          </a:r>
        </a:p>
      </dsp:txBody>
      <dsp:txXfrm>
        <a:off x="0" y="0"/>
        <a:ext cx="8337996" cy="1304835"/>
      </dsp:txXfrm>
    </dsp:sp>
    <dsp:sp modelId="{A89C0D71-DB03-423A-A122-CED057D53AA6}">
      <dsp:nvSpPr>
        <dsp:cNvPr id="0" name=""/>
        <dsp:cNvSpPr/>
      </dsp:nvSpPr>
      <dsp:spPr>
        <a:xfrm>
          <a:off x="4071" y="1304835"/>
          <a:ext cx="2776617" cy="274015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2">
                  <a:lumMod val="10000"/>
                </a:schemeClr>
              </a:solidFill>
            </a:rPr>
            <a:t>Цель: Снятие эмоциональных барьеров в общении</a:t>
          </a:r>
        </a:p>
      </dsp:txBody>
      <dsp:txXfrm>
        <a:off x="4071" y="1304835"/>
        <a:ext cx="2776617" cy="2740154"/>
      </dsp:txXfrm>
    </dsp:sp>
    <dsp:sp modelId="{E71BE87E-0057-4D5A-B038-845E6FA50A92}">
      <dsp:nvSpPr>
        <dsp:cNvPr id="0" name=""/>
        <dsp:cNvSpPr/>
      </dsp:nvSpPr>
      <dsp:spPr>
        <a:xfrm>
          <a:off x="2780689" y="1304835"/>
          <a:ext cx="2776617" cy="274015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80689" y="1304835"/>
        <a:ext cx="2776617" cy="2740154"/>
      </dsp:txXfrm>
    </dsp:sp>
    <dsp:sp modelId="{8D4720B0-BC3C-4A6B-A358-D232F50EAFC1}">
      <dsp:nvSpPr>
        <dsp:cNvPr id="0" name=""/>
        <dsp:cNvSpPr/>
      </dsp:nvSpPr>
      <dsp:spPr>
        <a:xfrm>
          <a:off x="5557306" y="1304835"/>
          <a:ext cx="2776617" cy="274015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bg2">
                  <a:lumMod val="10000"/>
                </a:schemeClr>
              </a:solidFill>
            </a:rPr>
            <a:t>Примеры игр: «Подари улыбку другу», «Поделись игрушкой», релаксационные игры: «Цветочная полянка», «Замерзли как сосульки», «Растаяли как мороженое» и др.</a:t>
          </a:r>
        </a:p>
      </dsp:txBody>
      <dsp:txXfrm>
        <a:off x="5557306" y="1304835"/>
        <a:ext cx="2776617" cy="2740154"/>
      </dsp:txXfrm>
    </dsp:sp>
    <dsp:sp modelId="{D9C842E5-5A10-4371-B540-94DD24F08B32}">
      <dsp:nvSpPr>
        <dsp:cNvPr id="0" name=""/>
        <dsp:cNvSpPr/>
      </dsp:nvSpPr>
      <dsp:spPr>
        <a:xfrm>
          <a:off x="0" y="4044990"/>
          <a:ext cx="8337996" cy="30446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D389-DF37-4219-B548-BC3965D9E1E4}">
      <dsp:nvSpPr>
        <dsp:cNvPr id="0" name=""/>
        <dsp:cNvSpPr/>
      </dsp:nvSpPr>
      <dsp:spPr>
        <a:xfrm>
          <a:off x="0" y="0"/>
          <a:ext cx="8482012" cy="132643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2">
                  <a:lumMod val="10000"/>
                </a:schemeClr>
              </a:solidFill>
            </a:rPr>
            <a:t>4. Вовлечение в игровое общение через театрализованные игры, а также ролевого диалога с ребенком через игрушки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0"/>
        <a:ext cx="8482012" cy="1326437"/>
      </dsp:txXfrm>
    </dsp:sp>
    <dsp:sp modelId="{A89C0D71-DB03-423A-A122-CED057D53AA6}">
      <dsp:nvSpPr>
        <dsp:cNvPr id="0" name=""/>
        <dsp:cNvSpPr/>
      </dsp:nvSpPr>
      <dsp:spPr>
        <a:xfrm>
          <a:off x="4141" y="1326437"/>
          <a:ext cx="2824576" cy="2785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2">
                  <a:lumMod val="10000"/>
                </a:schemeClr>
              </a:solidFill>
            </a:rPr>
            <a:t>Цель: формирование потребности во взаимодействии;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2">
                  <a:lumMod val="10000"/>
                </a:schemeClr>
              </a:solidFill>
            </a:rPr>
            <a:t>развитие интереса и эмоционального отклика к партнеру по игре </a:t>
          </a:r>
        </a:p>
      </dsp:txBody>
      <dsp:txXfrm>
        <a:off x="4141" y="1326437"/>
        <a:ext cx="2824576" cy="2785519"/>
      </dsp:txXfrm>
    </dsp:sp>
    <dsp:sp modelId="{E71BE87E-0057-4D5A-B038-845E6FA50A92}">
      <dsp:nvSpPr>
        <dsp:cNvPr id="0" name=""/>
        <dsp:cNvSpPr/>
      </dsp:nvSpPr>
      <dsp:spPr>
        <a:xfrm>
          <a:off x="2828717" y="1326437"/>
          <a:ext cx="2824576" cy="2785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28717" y="1326437"/>
        <a:ext cx="2824576" cy="2785519"/>
      </dsp:txXfrm>
    </dsp:sp>
    <dsp:sp modelId="{59274A7C-2368-4CC6-8D04-27FC959FAD6E}">
      <dsp:nvSpPr>
        <dsp:cNvPr id="0" name=""/>
        <dsp:cNvSpPr/>
      </dsp:nvSpPr>
      <dsp:spPr>
        <a:xfrm>
          <a:off x="5653294" y="1326437"/>
          <a:ext cx="2824576" cy="2785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bg2">
                  <a:lumMod val="10000"/>
                </a:schemeClr>
              </a:solidFill>
            </a:rPr>
            <a:t>Пример: Игра </a:t>
          </a:r>
          <a:r>
            <a:rPr lang="ru-RU" sz="2000" b="1" kern="1200" dirty="0">
              <a:solidFill>
                <a:schemeClr val="bg2">
                  <a:lumMod val="10000"/>
                </a:schemeClr>
              </a:solidFill>
            </a:rPr>
            <a:t>«Детский сад для зверят»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2">
                  <a:lumMod val="10000"/>
                </a:schemeClr>
              </a:solidFill>
            </a:rPr>
            <a:t>Взрослый показывает при помощи героев как зверята в детском саду радуются, грустят, злятся и т.д. и предлагает детям их изобразить.</a:t>
          </a:r>
        </a:p>
      </dsp:txBody>
      <dsp:txXfrm>
        <a:off x="5653294" y="1326437"/>
        <a:ext cx="2824576" cy="2785519"/>
      </dsp:txXfrm>
    </dsp:sp>
    <dsp:sp modelId="{D9C842E5-5A10-4371-B540-94DD24F08B32}">
      <dsp:nvSpPr>
        <dsp:cNvPr id="0" name=""/>
        <dsp:cNvSpPr/>
      </dsp:nvSpPr>
      <dsp:spPr>
        <a:xfrm>
          <a:off x="0" y="4111957"/>
          <a:ext cx="8482012" cy="30950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ln>
                  <a:noFill/>
                </a:ln>
                <a:solidFill>
                  <a:srgbClr val="895D1D"/>
                </a:solidFill>
                <a:effectLst/>
              </a:rPr>
              <a:t>Формирование опыта поведения в среде сверстников у детей раннего возраста в период адаптации </a:t>
            </a:r>
            <a:br>
              <a:rPr lang="ru-RU" b="1" dirty="0">
                <a:ln>
                  <a:noFill/>
                </a:ln>
                <a:solidFill>
                  <a:srgbClr val="895D1D"/>
                </a:solidFill>
                <a:effectLst/>
              </a:rPr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789040"/>
            <a:ext cx="6400800" cy="1752600"/>
          </a:xfrm>
        </p:spPr>
        <p:txBody>
          <a:bodyPr/>
          <a:lstStyle/>
          <a:p>
            <a:pPr algn="r"/>
            <a:r>
              <a:rPr lang="ru-RU" dirty="0"/>
              <a:t>педагог-психолог МБДОУ </a:t>
            </a:r>
          </a:p>
          <a:p>
            <a:pPr algn="r"/>
            <a:r>
              <a:rPr lang="ru-RU" dirty="0"/>
              <a:t>«Детский сад № 179» г.о. Самара</a:t>
            </a:r>
          </a:p>
          <a:p>
            <a:endParaRPr lang="ru-RU" dirty="0"/>
          </a:p>
        </p:txBody>
      </p:sp>
      <p:pic>
        <p:nvPicPr>
          <p:cNvPr id="6146" name="Picture 2" descr="http://umnyezhik.ru/wp-content/uploads/2019/09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4256"/>
            <a:ext cx="3373678" cy="255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21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363085"/>
              </p:ext>
            </p:extLst>
          </p:nvPr>
        </p:nvGraphicFramePr>
        <p:xfrm>
          <a:off x="251520" y="1556792"/>
          <a:ext cx="8712967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56263" cy="1054250"/>
          </a:xfrm>
        </p:spPr>
        <p:txBody>
          <a:bodyPr/>
          <a:lstStyle/>
          <a:p>
            <a:r>
              <a:rPr lang="ru-RU" sz="2800" dirty="0"/>
              <a:t>Особенности общения детей раннего возраста 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avatars.mds.yandex.net/get-pdb/1876838/70dfa524-0456-429d-adf6-f4a8217a1863/s1200?webp=false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864096" cy="9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9216"/>
            <a:ext cx="865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0" y="3717032"/>
            <a:ext cx="865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0" y="4869160"/>
            <a:ext cx="865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6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648671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Опыт поведения со сверстниками в раннем возрасте в период адаптации</a:t>
            </a:r>
          </a:p>
        </p:txBody>
      </p:sp>
    </p:spTree>
    <p:extLst>
      <p:ext uri="{BB962C8B-B14F-4D97-AF65-F5344CB8AC3E}">
        <p14:creationId xmlns:p14="http://schemas.microsoft.com/office/powerpoint/2010/main" val="241625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743777"/>
              </p:ext>
            </p:extLst>
          </p:nvPr>
        </p:nvGraphicFramePr>
        <p:xfrm>
          <a:off x="395536" y="2276872"/>
          <a:ext cx="8265988" cy="442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Направления в работе работы с детьми раннего возраста по формированию опыта поведения в среде сверстников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7" t="24024" r="2403"/>
          <a:stretch/>
        </p:blipFill>
        <p:spPr bwMode="auto">
          <a:xfrm>
            <a:off x="2987824" y="3933056"/>
            <a:ext cx="2998052" cy="2294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78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494457"/>
              </p:ext>
            </p:extLst>
          </p:nvPr>
        </p:nvGraphicFramePr>
        <p:xfrm>
          <a:off x="307975" y="2204864"/>
          <a:ext cx="8353549" cy="442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Направления в работе работы с детьми раннего возраста по формированию опыта поведения в среде сверстников</a:t>
            </a:r>
          </a:p>
        </p:txBody>
      </p:sp>
      <p:sp>
        <p:nvSpPr>
          <p:cNvPr id="2" name="AutoShape 2" descr="https://apf.mail.ru/cgi-bin/readmsg/20191022_093559.jpg?id=15719993261976112895%3B0%3B1&amp;x-email=ira.mir.6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98" r="8263" b="-98"/>
          <a:stretch/>
        </p:blipFill>
        <p:spPr bwMode="auto">
          <a:xfrm>
            <a:off x="2955000" y="3961687"/>
            <a:ext cx="3168947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43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704534"/>
              </p:ext>
            </p:extLst>
          </p:nvPr>
        </p:nvGraphicFramePr>
        <p:xfrm>
          <a:off x="395536" y="2276872"/>
          <a:ext cx="8337996" cy="434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Направления в работе работы с детьми раннего возраста по формированию опыта поведения в среде сверстников</a:t>
            </a:r>
          </a:p>
        </p:txBody>
      </p:sp>
      <p:sp>
        <p:nvSpPr>
          <p:cNvPr id="2" name="AutoShape 2" descr="https://apf.mail.ru/cgi-bin/readmsg/20191022_093130.jpg?id=15720001460698098886%3B0%3B1&amp;x-email=ira.mir.6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34270" b="16098"/>
          <a:stretch/>
        </p:blipFill>
        <p:spPr bwMode="auto">
          <a:xfrm>
            <a:off x="3059832" y="3933056"/>
            <a:ext cx="2975551" cy="2119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6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526337"/>
              </p:ext>
            </p:extLst>
          </p:nvPr>
        </p:nvGraphicFramePr>
        <p:xfrm>
          <a:off x="323528" y="2204864"/>
          <a:ext cx="8482012" cy="442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Направления в работе работы с детьми раннего возраста по формированию опыта поведения в среде сверстников</a:t>
            </a:r>
          </a:p>
        </p:txBody>
      </p:sp>
      <p:pic>
        <p:nvPicPr>
          <p:cNvPr id="1026" name="Picture 2" descr="C:\Users\User\Downloads\20191022_0938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19945"/>
            <a:ext cx="288031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6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Формирование опыта поведения в среде сверстников является значимым направлением в  период адаптации, так как позволяет ребенку преодолеть внутреннее напряжение, научиться элементарным нормами правилам взаимодействия и быть непосредственным участником в игровых ситуациях с другими детьми.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683981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203</TotalTime>
  <Words>534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Book Antiqua</vt:lpstr>
      <vt:lpstr>Times New Roman</vt:lpstr>
      <vt:lpstr>Wingdings</vt:lpstr>
      <vt:lpstr>Твердый переплет</vt:lpstr>
      <vt:lpstr>Формирование опыта поведения в среде сверстников у детей раннего возраста в период адаптации  </vt:lpstr>
      <vt:lpstr>Особенности общения детей раннего возраста  </vt:lpstr>
      <vt:lpstr>Опыт поведения со сверстниками в раннем возрасте в период адаптации</vt:lpstr>
      <vt:lpstr>Направления в работе работы с детьми раннего возраста по формированию опыта поведения в среде сверстников</vt:lpstr>
      <vt:lpstr>Направления в работе работы с детьми раннего возраста по формированию опыта поведения в среде сверстников</vt:lpstr>
      <vt:lpstr>Направления в работе работы с детьми раннего возраста по формированию опыта поведения в среде сверстников</vt:lpstr>
      <vt:lpstr>Направления в работе работы с детьми раннего возраста по формированию опыта поведения в среде сверстников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опыта поведения в среде сверстников у детей раннего возраста в период адаптации</dc:title>
  <dc:creator>User</dc:creator>
  <cp:lastModifiedBy>ДС№333</cp:lastModifiedBy>
  <cp:revision>15</cp:revision>
  <dcterms:created xsi:type="dcterms:W3CDTF">2019-10-21T09:57:27Z</dcterms:created>
  <dcterms:modified xsi:type="dcterms:W3CDTF">2019-11-28T12:14:44Z</dcterms:modified>
</cp:coreProperties>
</file>