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95" r:id="rId3"/>
    <p:sldId id="29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94" r:id="rId15"/>
    <p:sldId id="290" r:id="rId16"/>
    <p:sldId id="289" r:id="rId17"/>
    <p:sldId id="288" r:id="rId18"/>
    <p:sldId id="297" r:id="rId19"/>
    <p:sldId id="292" r:id="rId20"/>
    <p:sldId id="291" r:id="rId21"/>
    <p:sldId id="293" r:id="rId22"/>
    <p:sldId id="29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5" y="5629275"/>
            <a:ext cx="4208318" cy="1080120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rgbClr val="00B0F0"/>
                </a:solidFill>
              </a:rPr>
              <a:t>Воспитатель :Тарасова Татьяна </a:t>
            </a:r>
            <a:r>
              <a:rPr lang="ru-RU" sz="1400" dirty="0">
                <a:solidFill>
                  <a:srgbClr val="00B0F0"/>
                </a:solidFill>
              </a:rPr>
              <a:t>Ивановна 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ru-RU" sz="1400" dirty="0" smtClean="0">
                <a:solidFill>
                  <a:srgbClr val="00B0F0"/>
                </a:solidFill>
              </a:rPr>
              <a:t>группа </a:t>
            </a:r>
            <a:r>
              <a:rPr lang="ru-RU" sz="1400" dirty="0">
                <a:solidFill>
                  <a:srgbClr val="00B0F0"/>
                </a:solidFill>
              </a:rPr>
              <a:t>№ 11</a:t>
            </a:r>
            <a:endParaRPr lang="ru-RU" sz="1400" dirty="0" smtClean="0">
              <a:solidFill>
                <a:srgbClr val="00B0F0"/>
              </a:solidFill>
            </a:endParaRPr>
          </a:p>
          <a:p>
            <a:r>
              <a:rPr lang="ru-RU" sz="1400" dirty="0" smtClean="0">
                <a:solidFill>
                  <a:srgbClr val="00B0F0"/>
                </a:solidFill>
              </a:rPr>
              <a:t>МБДОУ детский сад № 333</a:t>
            </a:r>
          </a:p>
          <a:p>
            <a:r>
              <a:rPr lang="ru-RU" sz="1400" dirty="0" smtClean="0">
                <a:solidFill>
                  <a:srgbClr val="00B0F0"/>
                </a:solidFill>
              </a:rPr>
              <a:t>Городского округа Самара</a:t>
            </a:r>
            <a:endParaRPr lang="ru-RU" sz="1400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1772816"/>
            <a:ext cx="51266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Такие разные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снеговики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# Admin #\Desktop\скачанные файлы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56992"/>
            <a:ext cx="1577082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# Admin #\Desktop\скачанные файлы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826" y="476672"/>
            <a:ext cx="151643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# Admin #\Desktop\images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924" y="437460"/>
            <a:ext cx="3350234" cy="14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# Admin #\Desktop\images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174" y="3552325"/>
            <a:ext cx="283224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# Admin #\Desktop\images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197" y="4509120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# Admin #\Desktop\images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6676"/>
            <a:ext cx="1577082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05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# Admin #\Desktop\презентация снеговиков\P10205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26469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2967335"/>
            <a:ext cx="6532831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Екатерина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У.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61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# Admin #\Desktop\презентация снеговиков\P1020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2013" y="621565"/>
            <a:ext cx="6084323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69207" y="2967335"/>
            <a:ext cx="2805576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Арина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424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# Admin #\Desktop\презентация снеговиков\P10205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63" y="548680"/>
            <a:ext cx="6048665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39501" y="2967335"/>
            <a:ext cx="206498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Аня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33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# Admin #\Desktop\презентация снеговиков\P1020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9" y="692696"/>
            <a:ext cx="5802185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71238" y="2967335"/>
            <a:ext cx="3201517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Никита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230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# Admin #\Desktop\шаблон зимний горо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# Admin #\Desktop\презентация снеговиков\P10205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011"/>
            <a:ext cx="6173949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76422" y="2967335"/>
            <a:ext cx="279114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Настя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857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:\# Admin #\Desktop\презентация снеговиков\P1020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3540"/>
            <a:ext cx="6179103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8375" y="2967335"/>
            <a:ext cx="3267241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Максим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3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6838" y="476672"/>
            <a:ext cx="6210313" cy="44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62369" y="2967335"/>
            <a:ext cx="2419252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Амир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Р.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3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# Admin #\Desktop\презентация снеговиков\P10205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093" y="442855"/>
            <a:ext cx="6875808" cy="506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0017" y="2967335"/>
            <a:ext cx="322395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Никита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3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# Admin #\Desktop\шаблон зимний горо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29" y="2967335"/>
            <a:ext cx="184731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2" name="Picture 4" descr="D:\# Admin #\Desktop\презентация снеговиков\P1020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92696"/>
            <a:ext cx="64087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92077" y="2967335"/>
            <a:ext cx="315983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Богдан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242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7769" y="-243408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# Admin #\Desktop\презентация снеговиков\P1020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9046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4860" y="3244334"/>
            <a:ext cx="2754280" cy="2985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Арина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к.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38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5846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# Admin #\Desktop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0975" y="-171400"/>
            <a:ext cx="925251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0" y="243513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/>
              <a:t>Снежная семейка </a:t>
            </a:r>
            <a:br>
              <a:rPr lang="ru-RU" sz="2400" b="1" dirty="0"/>
            </a:br>
            <a:endParaRPr lang="ru-RU" sz="24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/>
              <a:t>Снеговик скучает</a:t>
            </a:r>
            <a:br>
              <a:rPr lang="ru-RU" b="1" dirty="0"/>
            </a:br>
            <a:r>
              <a:rPr lang="ru-RU" b="1" dirty="0"/>
              <a:t>Около скамейки.</a:t>
            </a:r>
            <a:br>
              <a:rPr lang="ru-RU" b="1" dirty="0"/>
            </a:br>
            <a:r>
              <a:rPr lang="ru-RU" b="1" dirty="0"/>
              <a:t>Для него я вылеплю</a:t>
            </a:r>
            <a:br>
              <a:rPr lang="ru-RU" b="1" dirty="0"/>
            </a:br>
            <a:r>
              <a:rPr lang="ru-RU" b="1" dirty="0"/>
              <a:t>Снежную семейку.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Бусинки из ягод,</a:t>
            </a:r>
            <a:endParaRPr lang="en-US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Длинные реснички –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Очень симпатичная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Вышла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снеговичка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Детки-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снеговята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Тут же, под бочком,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Весело играют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Снеговым мячом.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Снег ещё нестойкий, –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Я после обеда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Нашёл лишь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снеговушку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снегового деда.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(Л. Слуцкая)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993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# Admin #\Desktop\презентация снеговиков\P1020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408712" cy="43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1527" y="2967335"/>
            <a:ext cx="246093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Коля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23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# Admin #\Desktop\презентация снеговиков\P10205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987" y="764705"/>
            <a:ext cx="63360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23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# Admin #\Desktop\шаблон зимний горо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# Admin #\Desktop\презентация снеговиков\P10205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480720" cy="464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203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936103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# Admin #\Desktop\презентация снеговиков\P1020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1999" y="260648"/>
            <a:ext cx="6732000" cy="505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82217" y="2967335"/>
            <a:ext cx="257955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Дима </a:t>
            </a: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62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16632"/>
            <a:ext cx="9215999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# Admin #\Desktop\презентация снеговиков\P1020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343" y="692696"/>
            <a:ext cx="6573311" cy="47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9634" y="3244334"/>
            <a:ext cx="184730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4857" y="2967335"/>
            <a:ext cx="2754279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Настя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62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# Admin #\Desktop\шаблон зимний город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4"/>
            <a:ext cx="9143999" cy="685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# Admin #\Desktop\презентация снеговиков\P1020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9570" y="404664"/>
            <a:ext cx="5704857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1270" y="2967335"/>
            <a:ext cx="274145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Артем </a:t>
            </a:r>
            <a:r>
              <a:rPr lang="ru-RU" sz="4400" b="1" cap="all" spc="0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Ч.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513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61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# Admin #\Desktop\презентация снеговиков\P10205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103" y="620688"/>
            <a:ext cx="5989794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1619" y="2967335"/>
            <a:ext cx="3220753" cy="32624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Кирилл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66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# Admin #\Desktop\презентация снеговиков\P10205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673" y="548680"/>
            <a:ext cx="5666651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41344" y="2967335"/>
            <a:ext cx="2661305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Даша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ф.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81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7355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# Admin #\Desktop\презентация снеговиков\P1020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9" y="620688"/>
            <a:ext cx="5666651" cy="45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5499" y="2967335"/>
            <a:ext cx="463299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 smtClean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Александра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м.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54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# Admin #\Desktop\шаблон снежин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29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# Admin #\Desktop\презентация снеговиков\P1020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800" y="620688"/>
            <a:ext cx="5652000" cy="448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71340" y="2967335"/>
            <a:ext cx="510146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Таня </a:t>
            </a:r>
            <a:r>
              <a:rPr lang="ru-RU" sz="4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н.</a:t>
            </a:r>
            <a:endParaRPr lang="ru-RU" sz="4400" b="1" cap="all" spc="0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5904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525</TotalTime>
  <Words>76</Words>
  <Application>Microsoft Office PowerPoint</Application>
  <PresentationFormat>Экран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ДС№333</cp:lastModifiedBy>
  <cp:revision>36</cp:revision>
  <dcterms:created xsi:type="dcterms:W3CDTF">2014-12-08T14:22:09Z</dcterms:created>
  <dcterms:modified xsi:type="dcterms:W3CDTF">2015-12-03T08:16:34Z</dcterms:modified>
</cp:coreProperties>
</file>