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256" r:id="rId16"/>
    <p:sldId id="278" r:id="rId17"/>
    <p:sldId id="280" r:id="rId18"/>
    <p:sldId id="279" r:id="rId19"/>
    <p:sldId id="281" r:id="rId20"/>
    <p:sldId id="282" r:id="rId21"/>
    <p:sldId id="283" r:id="rId22"/>
    <p:sldId id="288" r:id="rId23"/>
    <p:sldId id="284" r:id="rId24"/>
    <p:sldId id="285" r:id="rId25"/>
    <p:sldId id="264" r:id="rId26"/>
    <p:sldId id="276" r:id="rId27"/>
    <p:sldId id="277" r:id="rId28"/>
    <p:sldId id="265" r:id="rId29"/>
    <p:sldId id="266" r:id="rId30"/>
    <p:sldId id="270" r:id="rId31"/>
    <p:sldId id="269" r:id="rId32"/>
    <p:sldId id="268" r:id="rId33"/>
    <p:sldId id="267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9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690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34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262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163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16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306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787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241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731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801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5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547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659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098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688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17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3673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244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429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776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271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6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909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28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847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446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778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8278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248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292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844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25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73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0317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4244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483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457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277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837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47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66753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814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2799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29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93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095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217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9097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438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830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613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141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457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9850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4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36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870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169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655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3049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464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40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724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520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7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7789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02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395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871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3646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96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9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67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03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8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76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44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40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7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5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3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74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4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08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48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10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0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46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7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5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3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74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659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5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48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10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0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46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7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5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37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7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270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4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5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48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10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0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466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7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51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74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4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57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48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105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0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466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7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5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86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63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746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45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57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484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105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00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466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49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9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547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84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32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561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999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831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705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699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098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448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0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4919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89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542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97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802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017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609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018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532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768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0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42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4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5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5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8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2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EB128-5DC0-491D-8DBA-74F7528C332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169E-F978-47A7-9D22-B3FD807B0A0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08823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программ дошкольного образования для работы с детьми раннего возраста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2114" y="4581128"/>
            <a:ext cx="5983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Воспитатель МБДОУ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«Детский сад №244»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Самара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1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4464496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программы: всесторонне развивать психические и физические качества детей от рождения до 7 лет в соответствии с их возрастными и индивидуальными особенностями. Главный критерий отбора программного материала – его воспитательная ценность, высокий художественный уровень используемых произведений культуры, возможность развития всесторонних способностей ребенка на каждом этапе дошкольного детства. Ведущие цели программы реализуются в процессе разнообразных видов детской деятельности: игровой, учебной, художественной, двигательной, элементарно-трудовой. Задачи программы предусматривают своевременную помощь каждому ребенку в формировании ведущих умений, характерных для конкретного возрастного периода жизни малыша и зоны его ближайшего развития. Решение обозначенных в программе целей и задач возможно только при целенаправленном влиянии педагога на ребенка с первых дней его пребывания в дошкольном учреждении.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8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987" y="196443"/>
            <a:ext cx="8208912" cy="208823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образовательная программа для детей раннего возраста</a:t>
            </a:r>
            <a:b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              «Первые шаги»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9" y="2132856"/>
            <a:ext cx="3090666" cy="471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1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63367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 Narrow"/>
              </a:rPr>
              <a:t>Программа «Первые шаги» основана на современных научных представлениях о закономерностях психического развития ребёнка в раннем возрасте, ведущей роли предметной деятельности и общения со взрослым. Программа «Первые шаги» является комплексной и охватывает все образовательные области, представленные в ФГОС ДО. Программа предназначена для воспитания и развития детей от 1 года до 3 лет как в группах полного дня, так и в группах кратковременного пребывания.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653136"/>
            <a:ext cx="4895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Open Sans"/>
              </a:rPr>
              <a:t>Цель программы – создать условия для полноценного проживания ребенком раннего детства, которое предполагает его разностороннее развитие и эмоциональное благополучие в детском саду.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3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56886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программе представлены характеристика особенностей развития детей раннего возраста, подробный инструментарий  по  педагогической диагностике и сопровождению детей в период адаптации, по планированию образовательной деятельности и организации предметно-пространственной среды. Программа содержит перечень материалов и оборудования для групп раннего возраста. Программа имеет полное методическое обеспечение (пособия с описанием развивающих занятий, детские книги, игрушки и т.д.), которое представлено в ПМК «Воробушки</a:t>
            </a:r>
            <a:r>
              <a:rPr lang="ru-RU" dirty="0">
                <a:solidFill>
                  <a:srgbClr val="333333"/>
                </a:solidFill>
                <a:latin typeface="Arial Narrow"/>
              </a:rPr>
              <a:t>».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48956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НАПРАВЛЕНИЯ ПРОГРАММЫ: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</a:t>
            </a:r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и предметная деятельность.</a:t>
            </a:r>
          </a:p>
          <a:p>
            <a:pPr lvl="0"/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Основная задача – создание оптимальных условий для обогащения и развития разнообразных действий с предметами.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 –</a:t>
            </a:r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развивает познавательную мотивацию и умственную активность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педагога </a:t>
            </a:r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– стимулировать интерес детей к предметам, побуждать их любознательность и познавательную активность.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8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48956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НАПРАВЛЕНИЯ ПРОГРАММЫ: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Активная речь, </a:t>
            </a:r>
          </a:p>
          <a:p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Понимание речи, Регулятивная функция речи, Мелкая моторика.</a:t>
            </a:r>
          </a:p>
          <a:p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: развивать активную, коммуникативную речь. </a:t>
            </a:r>
          </a:p>
          <a:p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Совершенствовать пассивную речь.</a:t>
            </a:r>
          </a:p>
          <a:p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Развивать регулятивную функцию речи.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2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НАПРАВЛЕНИЯ ПРОГРАММЫ: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</a:t>
            </a:r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Общение со взрослыми  - Становление основ личности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Общение со сверстниками  - Подражание 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В программе представлены игры: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Хороводные (фольклорные и дидактические) 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Пальчиковые 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Игры-драматизации, 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Простые с правилами, 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 дидактическими игрушками 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 водой и песком др.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26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НАПРАВЛЕНИЯ ПРОГРАММЫ: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Игры и занятия, в которых дети приобщаются к музыке,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драматизации,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ИЗО деятельности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Повседневное общение взрослых с детьми и в специальных играх-занятиях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2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54726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НАПРАВЛЕНИЯ ПРОГРАММЫ: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игры, направленные на физическое развитие и овладение основными движениями: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Ходьба в определенном направлении с изменением скорости и направления; 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Бег с разной скоростью, в разных направлениях, с предметами и без; </a:t>
            </a:r>
          </a:p>
          <a:p>
            <a:endParaRPr lang="ru-RU" sz="2400" dirty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Игры с использованием спортивного инвентаря. 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Пространственный образ «Я» – основа </a:t>
            </a:r>
            <a:r>
              <a:rPr lang="ru-RU" sz="2400" dirty="0" err="1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самознания</a:t>
            </a:r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в раннем возрасте Сенсорно-двигательные игры: цель – соединить себя со своими движениями и осознать это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26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633670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НАПРАВЛЕНИЯ ПРОГРАММЫ:</a:t>
            </a:r>
          </a:p>
          <a:p>
            <a:r>
              <a:rPr lang="ru-RU" sz="24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игровой деятельности </a:t>
            </a:r>
          </a:p>
          <a:p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Сюжетно-ролевая игра – творческая деятельность! </a:t>
            </a:r>
          </a:p>
          <a:p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Драматизация (вести разговор от имени других персонажей, общаться по ролям). </a:t>
            </a:r>
          </a:p>
          <a:p>
            <a:endParaRPr lang="ru-RU" sz="2800" dirty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383838"/>
                </a:solidFill>
                <a:latin typeface="Times New Roman" pitchFamily="18" charset="0"/>
                <a:cs typeface="Times New Roman" pitchFamily="18" charset="0"/>
              </a:rPr>
              <a:t>Своевременно сформированная игра – залог полноценного развития ведущей деятельности дошкольника.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2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846297" cy="481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208912" cy="210516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воспитания и развития детей раннего возраста в условиях ДОУ</a:t>
            </a:r>
            <a:b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«Кроха»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3841" y="51571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kern="0" cap="all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 – комплексное воспитание и развитие детей в </a:t>
            </a:r>
            <a:r>
              <a:rPr lang="ru-RU" sz="2000" b="1" kern="0" cap="all" dirty="0" err="1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возросте</a:t>
            </a:r>
            <a:r>
              <a:rPr lang="ru-RU" sz="2000" b="1" kern="0" cap="all" dirty="0">
                <a:ln w="3175" cmpd="sng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трех лет. </a:t>
            </a:r>
            <a:endParaRPr lang="ru-RU" sz="20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1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45365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dirty="0"/>
              <a:t>Спасибо за внимание!!!</a:t>
            </a:r>
            <a:br>
              <a:rPr lang="ru-RU" sz="9600" dirty="0"/>
            </a:br>
            <a:r>
              <a:rPr lang="ru-RU" sz="9600" dirty="0">
                <a:sym typeface="Wingdings" pitchFamily="2" charset="2"/>
              </a:rPr>
              <a:t> 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496944" cy="504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охватывает все периоды развития ребенка от рождения до трех лет, включая подготовку матери к рождению малыша и разработана в духе идей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семейного и общественного воспитания.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 программы: помочь родителям осознать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особое значение раннего периода в жизни человека, убедить их в необходимости воспитывать ребенка с учетом знания общих закономерностей его развития и природной индивидуальности, оказывать помощь в понимании собственного ребенка, поиске и выборе адекватных путей, средств, методов воспитания. Авторы отмечают ориентировочный характер программы, необходимость учета индивидуальных темпов, уровня и направленности развития ребенка.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особое внимание в программе обращают на развитие у детей любознательности, самостоятельности, активности, инициативности. Программа состоит из четырех глав. Впервые в нее включен материал, посвященный предродовой педагогике (первая глава). Вторая глава — «Как я буду расти и развиваться» — содержит характеристику особенностей физического, психического, личностного развития ребенка от рождения до 3 лет и условий, в которых оно происходит. Третья глава — «Гуленька» — представляет программу воспитания и развития детей 1-го года жизни. В четвертой главе — «Я сам» — предложена программа воспитания и развития ребенка 2-го и 3-го года жизни по видам деятельности. Так легче проследить основные этапы развития малыша и реализовать их цели и задачи. В конце каждого параграфа и главы книги резюмируются основные положения программы воспитания и развития. Программа предусматривает экологическое воспитание малышей. В ней выделен раздел «Как прекрасен этот мир!» (начало экологического воспитания)..</a:t>
            </a:r>
          </a:p>
        </p:txBody>
      </p:sp>
    </p:spTree>
    <p:extLst>
      <p:ext uri="{BB962C8B-B14F-4D97-AF65-F5344CB8AC3E}">
        <p14:creationId xmlns:p14="http://schemas.microsoft.com/office/powerpoint/2010/main" val="372460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7923" y="260648"/>
            <a:ext cx="8208912" cy="2105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образовательная программа дошкольного образования</a:t>
            </a:r>
            <a:b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«Детство»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35" y="2852936"/>
            <a:ext cx="346710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31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52028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Программа является результатом научной и практической деятельности авторского коллектива преподавателей кафедры дошкольной педагогики Российского государственного педагогического университета им. А.И. Герцена.</a:t>
            </a:r>
            <a:b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В основе программы лежит концепция целостного развития ребенка дошкольного возраста как субъекта детских видов деятельности и поведения, изучение и понимание современного ребенка, его психофизиологических особенностей, проявлений субкультуры. </a:t>
            </a:r>
            <a:b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Особенностью программы является определение содержания и организации образовательной деятельности детей от рождения и до семи (восьми) лет; наличие методических рекомендаций к проектированию ДОО собственных образовательных программ и примерного комплексного тематического планирования, что определяет направленность программы на реализацию ведущих идей ФГОС дошкольного образования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3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446449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 программы — создать каждому ребенку в детском саду возможность для развития способностей, широкого взаимодействия с миром, активного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практикования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разных видах деятельности, творческой самореализации.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направлена на развитие самостоятельности, познавательной и коммуникативной активности, социальной уверенности и ценностных ориентаций,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определяющих поведение, деятельность 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отношение ребенка к миру</a:t>
            </a:r>
          </a:p>
        </p:txBody>
      </p:sp>
    </p:spTree>
    <p:extLst>
      <p:ext uri="{BB962C8B-B14F-4D97-AF65-F5344CB8AC3E}">
        <p14:creationId xmlns:p14="http://schemas.microsoft.com/office/powerpoint/2010/main" val="332756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446449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rgbClr val="000000"/>
                </a:solidFill>
                <a:latin typeface="Verdana"/>
              </a:rPr>
              <a:t>Программа ориентирована на социально-личностное развитие ребенка, воспитание позитивного отношения к окружающему миру. Программа состоит из трех частей, ориентированных на развитие детей с 2 до 7 лет: младший возраст (третий и четвертый годы жизни), средний (пятый год жизни), старший дошкольный возраст (шестой и седьмой годы жизни). Содержание программы разделено по четырем блокам: «Здоровый образ жизни», «Познание», «Гуманное отношение», «Созидание».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0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7923" y="260648"/>
            <a:ext cx="8208912" cy="2105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дошкольного образования</a:t>
            </a:r>
            <a:b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«От рождения до школы»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51" y="2537520"/>
            <a:ext cx="345638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244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1160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20</vt:i4>
      </vt:variant>
    </vt:vector>
  </HeadingPairs>
  <TitlesOfParts>
    <vt:vector size="41" baseType="lpstr">
      <vt:lpstr>Arial</vt:lpstr>
      <vt:lpstr>Arial Narrow</vt:lpstr>
      <vt:lpstr>Calibri</vt:lpstr>
      <vt:lpstr>Open Sans</vt:lpstr>
      <vt:lpstr>Times New Roman</vt:lpstr>
      <vt:lpstr>Verdana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Анализ программ дошкольного образования для работы с детьми раннего возраста</vt:lpstr>
      <vt:lpstr>Программа воспитания и развития детей раннего возраста в условиях ДОУ               «Кроха»</vt:lpstr>
      <vt:lpstr>Презентация PowerPoint</vt:lpstr>
      <vt:lpstr>Презентация PowerPoint</vt:lpstr>
      <vt:lpstr>Презентация PowerPoint</vt:lpstr>
      <vt:lpstr>Программа является результатом научной и практической деятельности авторского коллектива преподавателей кафедры дошкольной педагогики Российского государственного педагогического университета им. А.И. Герцена.  В основе программы лежит концепция целостного развития ребенка дошкольного возраста как субъекта детских видов деятельности и поведения, изучение и понимание современного ребенка, его психофизиологических особенностей, проявлений субкультуры.  Особенностью программы является определение содержания и организации образовательной деятельности детей от рождения и до семи (восьми) лет; наличие методических рекомендаций к проектированию ДОО собственных образовательных программ и примерного комплексного тематического планирования, что определяет направленность программы на реализацию ведущих идей ФГОС дошкольного образования</vt:lpstr>
      <vt:lpstr>Цель программы — создать каждому ребенку в детском саду возможность для развития способностей, широкого взаимодействия с миром, активного практикования в разных видах деятельности, творческой самореализации.  Программа направлена на развитие самостоятельности, познавательной и коммуникативной активности, социальной уверенности и ценностных ориентаций,  определяющих поведение, деятельность и  отношение ребенка к миру</vt:lpstr>
      <vt:lpstr>Программа ориентирована на социально-личностное развитие ребенка, воспитание позитивного отношения к окружающему миру. Программа состоит из трех частей, ориентированных на развитие детей с 2 до 7 лет: младший возраст (третий и четвертый годы жизни), средний (пятый год жизни), старший дошкольный возраст (шестой и седьмой годы жизни). Содержание программы разделено по четырем блокам: «Здоровый образ жизни», «Познание», «Гуманное отношение», «Созидание».</vt:lpstr>
      <vt:lpstr>Презентация PowerPoint</vt:lpstr>
      <vt:lpstr>Цель программы: всесторонне развивать психические и физические качества детей от рождения до 7 лет в соответствии с их возрастными и индивидуальными особенностями. Главный критерий отбора программного материала – его воспитательная ценность, высокий художественный уровень используемых произведений культуры, возможность развития всесторонних способностей ребенка на каждом этапе дошкольного детства. Ведущие цели программы реализуются в процессе разнообразных видов детской деятельности: игровой, учебной, художественной, двигательной, элементарно-трудовой. Задачи программы предусматривают своевременную помощь каждому ребенку в формировании ведущих умений, характерных для конкретного возрастного периода жизни малыша и зоны его ближайшего развития. Решение обозначенных в программе целей и задач возможно только при целенаправленном влиянии педагога на ребенка с первых дней его пребывания в дошкольном учреждении.</vt:lpstr>
      <vt:lpstr>Комплексная образовательная программа для детей раннего возраста «               «Первые шаги»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  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современных программ воспитания</dc:title>
  <dc:creator>Admin</dc:creator>
  <cp:lastModifiedBy>ДС№333</cp:lastModifiedBy>
  <cp:revision>19</cp:revision>
  <dcterms:created xsi:type="dcterms:W3CDTF">2014-03-18T06:07:07Z</dcterms:created>
  <dcterms:modified xsi:type="dcterms:W3CDTF">2019-11-28T12:14:26Z</dcterms:modified>
</cp:coreProperties>
</file>